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0" r:id="rId3"/>
    <p:sldId id="261" r:id="rId4"/>
    <p:sldId id="262" r:id="rId5"/>
    <p:sldId id="257" r:id="rId6"/>
    <p:sldId id="258" r:id="rId7"/>
    <p:sldId id="259" r:id="rId8"/>
    <p:sldId id="263" r:id="rId9"/>
    <p:sldId id="264" r:id="rId10"/>
    <p:sldId id="265" r:id="rId11"/>
    <p:sldId id="266" r:id="rId12"/>
    <p:sldId id="267" r:id="rId13"/>
    <p:sldId id="272" r:id="rId14"/>
    <p:sldId id="269" r:id="rId15"/>
    <p:sldId id="270" r:id="rId16"/>
    <p:sldId id="271" r:id="rId17"/>
    <p:sldId id="268" r:id="rId18"/>
    <p:sldId id="273" r:id="rId19"/>
    <p:sldId id="274" r:id="rId20"/>
    <p:sldId id="275" r:id="rId21"/>
    <p:sldId id="276" r:id="rId22"/>
    <p:sldId id="277" r:id="rId23"/>
    <p:sldId id="278" r:id="rId24"/>
    <p:sldId id="280" r:id="rId25"/>
    <p:sldId id="281" r:id="rId2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58"/>
    <p:restoredTop sz="94702"/>
  </p:normalViewPr>
  <p:slideViewPr>
    <p:cSldViewPr snapToGrid="0">
      <p:cViewPr varScale="1">
        <p:scale>
          <a:sx n="113" d="100"/>
          <a:sy n="113" d="100"/>
        </p:scale>
        <p:origin x="35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_rels/data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_rels/drawing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35EBBCEF-AA32-4041-AB01-1FABDBE3581F}" type="doc">
      <dgm:prSet loTypeId="urn:microsoft.com/office/officeart/2005/8/layout/process1" loCatId="process" qsTypeId="urn:microsoft.com/office/officeart/2005/8/quickstyle/simple1" qsCatId="simple" csTypeId="urn:microsoft.com/office/officeart/2005/8/colors/colorful5" csCatId="colorful" phldr="1"/>
      <dgm:spPr/>
      <dgm:t>
        <a:bodyPr/>
        <a:lstStyle/>
        <a:p>
          <a:endParaRPr lang="en-US"/>
        </a:p>
      </dgm:t>
    </dgm:pt>
    <dgm:pt modelId="{FF1C036C-5909-41A3-9FCF-90E4C013E1AD}">
      <dgm:prSet custT="1"/>
      <dgm:spPr/>
      <dgm:t>
        <a:bodyPr/>
        <a:lstStyle/>
        <a:p>
          <a:r>
            <a:rPr lang="pt-BR" sz="2800" dirty="0"/>
            <a:t>Motu </a:t>
          </a:r>
          <a:r>
            <a:rPr lang="pt-BR" sz="2800" dirty="0" err="1"/>
            <a:t>Proprio</a:t>
          </a:r>
          <a:r>
            <a:rPr lang="pt-BR" sz="2800" dirty="0"/>
            <a:t> </a:t>
          </a:r>
          <a:r>
            <a:rPr lang="pt-BR" sz="2800" dirty="0" err="1"/>
            <a:t>Mitis</a:t>
          </a:r>
          <a:r>
            <a:rPr lang="pt-BR" sz="2800" dirty="0"/>
            <a:t> </a:t>
          </a:r>
          <a:r>
            <a:rPr lang="pt-BR" sz="2800" dirty="0" err="1"/>
            <a:t>Iudex</a:t>
          </a:r>
          <a:r>
            <a:rPr lang="pt-BR" sz="2800" dirty="0"/>
            <a:t> Dominus Iesus, </a:t>
          </a:r>
          <a:r>
            <a:rPr lang="pt-BR" sz="2800" b="1" dirty="0"/>
            <a:t>Regras de procedimento ao tratar das causas de nulidade matrimonial:</a:t>
          </a:r>
          <a:endParaRPr lang="en-US" sz="2800" dirty="0"/>
        </a:p>
      </dgm:t>
    </dgm:pt>
    <dgm:pt modelId="{1F7D6A04-D02D-4EF0-9B89-1770B9381C66}" type="parTrans" cxnId="{521964BD-D67D-46EA-B962-414F3B442E61}">
      <dgm:prSet/>
      <dgm:spPr/>
      <dgm:t>
        <a:bodyPr/>
        <a:lstStyle/>
        <a:p>
          <a:endParaRPr lang="en-US"/>
        </a:p>
      </dgm:t>
    </dgm:pt>
    <dgm:pt modelId="{90AB5995-E037-4850-B4C5-3DFD8584BEFB}" type="sibTrans" cxnId="{521964BD-D67D-46EA-B962-414F3B442E61}">
      <dgm:prSet/>
      <dgm:spPr/>
      <dgm:t>
        <a:bodyPr/>
        <a:lstStyle/>
        <a:p>
          <a:endParaRPr lang="en-US"/>
        </a:p>
      </dgm:t>
    </dgm:pt>
    <dgm:pt modelId="{29A3305B-71A7-4848-984D-4FD04784FC38}">
      <dgm:prSet/>
      <dgm:spPr/>
      <dgm:t>
        <a:bodyPr/>
        <a:lstStyle/>
        <a:p>
          <a:r>
            <a:rPr lang="pt-BR" b="1" dirty="0"/>
            <a:t>Art. 2.</a:t>
          </a:r>
          <a:r>
            <a:rPr lang="pt-BR" dirty="0"/>
            <a:t> A investigação preliminar ou pastoral, dirigida ao acolhimento nas estruturas paroquiais ou diocesanas dos fiéis separados ou divorciados que duvidam da validade do seu matrimónio ou estão convencidos da nulidade do mesmo, visa conhecer a sua condição e recolher elementos úteis para a eventual celebração do processo judiciária, ordinário ou mais breve. Tal investigação desenrolar-se-á no âmbito da pastoral matrimonial diocesana de conjunto.</a:t>
          </a:r>
          <a:endParaRPr lang="en-US" dirty="0"/>
        </a:p>
      </dgm:t>
    </dgm:pt>
    <dgm:pt modelId="{7ED2EEBA-1964-4003-AAA3-5C968DA751FF}" type="parTrans" cxnId="{C10E3080-B933-419E-8025-86556BE0A867}">
      <dgm:prSet/>
      <dgm:spPr/>
      <dgm:t>
        <a:bodyPr/>
        <a:lstStyle/>
        <a:p>
          <a:endParaRPr lang="en-US"/>
        </a:p>
      </dgm:t>
    </dgm:pt>
    <dgm:pt modelId="{D557D367-1AD1-455B-AF45-8810C5B6D01F}" type="sibTrans" cxnId="{C10E3080-B933-419E-8025-86556BE0A867}">
      <dgm:prSet/>
      <dgm:spPr/>
      <dgm:t>
        <a:bodyPr/>
        <a:lstStyle/>
        <a:p>
          <a:endParaRPr lang="en-US"/>
        </a:p>
      </dgm:t>
    </dgm:pt>
    <dgm:pt modelId="{147FBA2E-631D-724D-848E-BDB714BD2D98}" type="pres">
      <dgm:prSet presAssocID="{35EBBCEF-AA32-4041-AB01-1FABDBE3581F}" presName="Name0" presStyleCnt="0">
        <dgm:presLayoutVars>
          <dgm:dir/>
          <dgm:resizeHandles val="exact"/>
        </dgm:presLayoutVars>
      </dgm:prSet>
      <dgm:spPr/>
    </dgm:pt>
    <dgm:pt modelId="{F266F26D-B031-7C4D-99D9-FB0A5972D277}" type="pres">
      <dgm:prSet presAssocID="{FF1C036C-5909-41A3-9FCF-90E4C013E1AD}" presName="node" presStyleLbl="node1" presStyleIdx="0" presStyleCnt="2" custScaleY="124242">
        <dgm:presLayoutVars>
          <dgm:bulletEnabled val="1"/>
        </dgm:presLayoutVars>
      </dgm:prSet>
      <dgm:spPr/>
    </dgm:pt>
    <dgm:pt modelId="{2F276781-9D8A-4D40-BB8C-8A65289CAE88}" type="pres">
      <dgm:prSet presAssocID="{90AB5995-E037-4850-B4C5-3DFD8584BEFB}" presName="sibTrans" presStyleLbl="sibTrans2D1" presStyleIdx="0" presStyleCnt="1"/>
      <dgm:spPr/>
    </dgm:pt>
    <dgm:pt modelId="{9933D076-F925-554D-A396-287281357069}" type="pres">
      <dgm:prSet presAssocID="{90AB5995-E037-4850-B4C5-3DFD8584BEFB}" presName="connectorText" presStyleLbl="sibTrans2D1" presStyleIdx="0" presStyleCnt="1"/>
      <dgm:spPr/>
    </dgm:pt>
    <dgm:pt modelId="{B8E8FFC0-CAE5-B947-B950-7ACC69371305}" type="pres">
      <dgm:prSet presAssocID="{29A3305B-71A7-4848-984D-4FD04784FC38}" presName="node" presStyleLbl="node1" presStyleIdx="1" presStyleCnt="2" custScaleY="122475">
        <dgm:presLayoutVars>
          <dgm:bulletEnabled val="1"/>
        </dgm:presLayoutVars>
      </dgm:prSet>
      <dgm:spPr/>
    </dgm:pt>
  </dgm:ptLst>
  <dgm:cxnLst>
    <dgm:cxn modelId="{21F10566-D2EE-694D-8AE6-8DAA9CAB34B2}" type="presOf" srcId="{FF1C036C-5909-41A3-9FCF-90E4C013E1AD}" destId="{F266F26D-B031-7C4D-99D9-FB0A5972D277}" srcOrd="0" destOrd="0" presId="urn:microsoft.com/office/officeart/2005/8/layout/process1"/>
    <dgm:cxn modelId="{C10E3080-B933-419E-8025-86556BE0A867}" srcId="{35EBBCEF-AA32-4041-AB01-1FABDBE3581F}" destId="{29A3305B-71A7-4848-984D-4FD04784FC38}" srcOrd="1" destOrd="0" parTransId="{7ED2EEBA-1964-4003-AAA3-5C968DA751FF}" sibTransId="{D557D367-1AD1-455B-AF45-8810C5B6D01F}"/>
    <dgm:cxn modelId="{B01D9B84-2A6F-5B42-9E42-C759B2F1BB3F}" type="presOf" srcId="{90AB5995-E037-4850-B4C5-3DFD8584BEFB}" destId="{2F276781-9D8A-4D40-BB8C-8A65289CAE88}" srcOrd="0" destOrd="0" presId="urn:microsoft.com/office/officeart/2005/8/layout/process1"/>
    <dgm:cxn modelId="{6F1BE288-9B76-174B-A372-09334A09B3B8}" type="presOf" srcId="{35EBBCEF-AA32-4041-AB01-1FABDBE3581F}" destId="{147FBA2E-631D-724D-848E-BDB714BD2D98}" srcOrd="0" destOrd="0" presId="urn:microsoft.com/office/officeart/2005/8/layout/process1"/>
    <dgm:cxn modelId="{A0AC509B-3185-A745-ADA9-394B3CE572E9}" type="presOf" srcId="{90AB5995-E037-4850-B4C5-3DFD8584BEFB}" destId="{9933D076-F925-554D-A396-287281357069}" srcOrd="1" destOrd="0" presId="urn:microsoft.com/office/officeart/2005/8/layout/process1"/>
    <dgm:cxn modelId="{EFBCE1AD-4938-8343-8595-18DA134D31C5}" type="presOf" srcId="{29A3305B-71A7-4848-984D-4FD04784FC38}" destId="{B8E8FFC0-CAE5-B947-B950-7ACC69371305}" srcOrd="0" destOrd="0" presId="urn:microsoft.com/office/officeart/2005/8/layout/process1"/>
    <dgm:cxn modelId="{521964BD-D67D-46EA-B962-414F3B442E61}" srcId="{35EBBCEF-AA32-4041-AB01-1FABDBE3581F}" destId="{FF1C036C-5909-41A3-9FCF-90E4C013E1AD}" srcOrd="0" destOrd="0" parTransId="{1F7D6A04-D02D-4EF0-9B89-1770B9381C66}" sibTransId="{90AB5995-E037-4850-B4C5-3DFD8584BEFB}"/>
    <dgm:cxn modelId="{1D1B092D-0714-CB49-B657-C036334E476A}" type="presParOf" srcId="{147FBA2E-631D-724D-848E-BDB714BD2D98}" destId="{F266F26D-B031-7C4D-99D9-FB0A5972D277}" srcOrd="0" destOrd="0" presId="urn:microsoft.com/office/officeart/2005/8/layout/process1"/>
    <dgm:cxn modelId="{00A6BF9B-2BD2-5E48-B11F-29D671860165}" type="presParOf" srcId="{147FBA2E-631D-724D-848E-BDB714BD2D98}" destId="{2F276781-9D8A-4D40-BB8C-8A65289CAE88}" srcOrd="1" destOrd="0" presId="urn:microsoft.com/office/officeart/2005/8/layout/process1"/>
    <dgm:cxn modelId="{1739E053-E41A-084B-8403-50A7549FDD63}" type="presParOf" srcId="{2F276781-9D8A-4D40-BB8C-8A65289CAE88}" destId="{9933D076-F925-554D-A396-287281357069}" srcOrd="0" destOrd="0" presId="urn:microsoft.com/office/officeart/2005/8/layout/process1"/>
    <dgm:cxn modelId="{0841BFC1-475F-124A-BD25-4604F83A4F5B}" type="presParOf" srcId="{147FBA2E-631D-724D-848E-BDB714BD2D98}" destId="{B8E8FFC0-CAE5-B947-B950-7ACC69371305}"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EBBCEF-AA32-4041-AB01-1FABDBE3581F}" type="doc">
      <dgm:prSet loTypeId="urn:microsoft.com/office/officeart/2005/8/layout/process1" loCatId="process" qsTypeId="urn:microsoft.com/office/officeart/2005/8/quickstyle/simple1" qsCatId="simple" csTypeId="urn:microsoft.com/office/officeart/2005/8/colors/colorful5" csCatId="colorful" phldr="1"/>
      <dgm:spPr/>
      <dgm:t>
        <a:bodyPr/>
        <a:lstStyle/>
        <a:p>
          <a:endParaRPr lang="en-US"/>
        </a:p>
      </dgm:t>
    </dgm:pt>
    <dgm:pt modelId="{FF1C036C-5909-41A3-9FCF-90E4C013E1AD}">
      <dgm:prSet custT="1"/>
      <dgm:spPr/>
      <dgm:t>
        <a:bodyPr/>
        <a:lstStyle/>
        <a:p>
          <a:r>
            <a:rPr lang="pt-BR" sz="2300" b="1" i="0" dirty="0"/>
            <a:t>Art. 3.</a:t>
          </a:r>
          <a:r>
            <a:rPr lang="pt-BR" sz="2300" b="0" i="0" dirty="0"/>
            <a:t> A mesma investigação será confiada a pessoas consideradas idóneas pelo Ordinário do lugar, dotadas de competências mesmo se não exclusivamente jurídico-canónicas. Entre elas, conta-se em primeiro lugar o pároco próprio ou aquele que preparou os cônjuges para a celebração das núpcias. Esta função de consulta pode ser confiada também a outros clérigos, consagrados ou leigos aprovados pelo Ordinário do lugar.</a:t>
          </a:r>
          <a:endParaRPr lang="en-US" sz="2300" dirty="0"/>
        </a:p>
      </dgm:t>
    </dgm:pt>
    <dgm:pt modelId="{1F7D6A04-D02D-4EF0-9B89-1770B9381C66}" type="parTrans" cxnId="{521964BD-D67D-46EA-B962-414F3B442E61}">
      <dgm:prSet/>
      <dgm:spPr/>
      <dgm:t>
        <a:bodyPr/>
        <a:lstStyle/>
        <a:p>
          <a:endParaRPr lang="en-US"/>
        </a:p>
      </dgm:t>
    </dgm:pt>
    <dgm:pt modelId="{90AB5995-E037-4850-B4C5-3DFD8584BEFB}" type="sibTrans" cxnId="{521964BD-D67D-46EA-B962-414F3B442E61}">
      <dgm:prSet/>
      <dgm:spPr/>
      <dgm:t>
        <a:bodyPr/>
        <a:lstStyle/>
        <a:p>
          <a:endParaRPr lang="en-US"/>
        </a:p>
      </dgm:t>
    </dgm:pt>
    <dgm:pt modelId="{29A3305B-71A7-4848-984D-4FD04784FC38}">
      <dgm:prSet custT="1"/>
      <dgm:spPr/>
      <dgm:t>
        <a:bodyPr/>
        <a:lstStyle/>
        <a:p>
          <a:r>
            <a:rPr lang="pt-BR" sz="2400" b="0" i="0" dirty="0"/>
            <a:t>A diocese, ou várias dioceses em conjunto, segundo os agrupamentos </a:t>
          </a:r>
          <a:r>
            <a:rPr lang="pt-BR" sz="2400" b="0" i="0" dirty="0" err="1"/>
            <a:t>actuais</a:t>
          </a:r>
          <a:r>
            <a:rPr lang="pt-BR" sz="2400" b="0" i="0" dirty="0"/>
            <a:t>, podem constituir uma estrutura estável através da qual fornecer este serviço e redigir, se for caso disso, um </a:t>
          </a:r>
          <a:r>
            <a:rPr lang="pt-BR" sz="2400" b="0" i="1" dirty="0" err="1"/>
            <a:t>Vademecum</a:t>
          </a:r>
          <a:r>
            <a:rPr lang="pt-BR" sz="2400" b="0" i="0" dirty="0"/>
            <a:t> onde se exponham os elementos essenciais para um desenvolvimento mais adequado da investigação.</a:t>
          </a:r>
          <a:endParaRPr lang="en-US" sz="2400" dirty="0"/>
        </a:p>
      </dgm:t>
    </dgm:pt>
    <dgm:pt modelId="{7ED2EEBA-1964-4003-AAA3-5C968DA751FF}" type="parTrans" cxnId="{C10E3080-B933-419E-8025-86556BE0A867}">
      <dgm:prSet/>
      <dgm:spPr/>
      <dgm:t>
        <a:bodyPr/>
        <a:lstStyle/>
        <a:p>
          <a:endParaRPr lang="en-US"/>
        </a:p>
      </dgm:t>
    </dgm:pt>
    <dgm:pt modelId="{D557D367-1AD1-455B-AF45-8810C5B6D01F}" type="sibTrans" cxnId="{C10E3080-B933-419E-8025-86556BE0A867}">
      <dgm:prSet/>
      <dgm:spPr/>
      <dgm:t>
        <a:bodyPr/>
        <a:lstStyle/>
        <a:p>
          <a:endParaRPr lang="en-US"/>
        </a:p>
      </dgm:t>
    </dgm:pt>
    <dgm:pt modelId="{147FBA2E-631D-724D-848E-BDB714BD2D98}" type="pres">
      <dgm:prSet presAssocID="{35EBBCEF-AA32-4041-AB01-1FABDBE3581F}" presName="Name0" presStyleCnt="0">
        <dgm:presLayoutVars>
          <dgm:dir/>
          <dgm:resizeHandles val="exact"/>
        </dgm:presLayoutVars>
      </dgm:prSet>
      <dgm:spPr/>
    </dgm:pt>
    <dgm:pt modelId="{F266F26D-B031-7C4D-99D9-FB0A5972D277}" type="pres">
      <dgm:prSet presAssocID="{FF1C036C-5909-41A3-9FCF-90E4C013E1AD}" presName="node" presStyleLbl="node1" presStyleIdx="0" presStyleCnt="2" custScaleY="133957">
        <dgm:presLayoutVars>
          <dgm:bulletEnabled val="1"/>
        </dgm:presLayoutVars>
      </dgm:prSet>
      <dgm:spPr/>
    </dgm:pt>
    <dgm:pt modelId="{2F276781-9D8A-4D40-BB8C-8A65289CAE88}" type="pres">
      <dgm:prSet presAssocID="{90AB5995-E037-4850-B4C5-3DFD8584BEFB}" presName="sibTrans" presStyleLbl="sibTrans2D1" presStyleIdx="0" presStyleCnt="1"/>
      <dgm:spPr/>
    </dgm:pt>
    <dgm:pt modelId="{9933D076-F925-554D-A396-287281357069}" type="pres">
      <dgm:prSet presAssocID="{90AB5995-E037-4850-B4C5-3DFD8584BEFB}" presName="connectorText" presStyleLbl="sibTrans2D1" presStyleIdx="0" presStyleCnt="1"/>
      <dgm:spPr/>
    </dgm:pt>
    <dgm:pt modelId="{B8E8FFC0-CAE5-B947-B950-7ACC69371305}" type="pres">
      <dgm:prSet presAssocID="{29A3305B-71A7-4848-984D-4FD04784FC38}" presName="node" presStyleLbl="node1" presStyleIdx="1" presStyleCnt="2" custScaleY="135890">
        <dgm:presLayoutVars>
          <dgm:bulletEnabled val="1"/>
        </dgm:presLayoutVars>
      </dgm:prSet>
      <dgm:spPr/>
    </dgm:pt>
  </dgm:ptLst>
  <dgm:cxnLst>
    <dgm:cxn modelId="{21F10566-D2EE-694D-8AE6-8DAA9CAB34B2}" type="presOf" srcId="{FF1C036C-5909-41A3-9FCF-90E4C013E1AD}" destId="{F266F26D-B031-7C4D-99D9-FB0A5972D277}" srcOrd="0" destOrd="0" presId="urn:microsoft.com/office/officeart/2005/8/layout/process1"/>
    <dgm:cxn modelId="{C10E3080-B933-419E-8025-86556BE0A867}" srcId="{35EBBCEF-AA32-4041-AB01-1FABDBE3581F}" destId="{29A3305B-71A7-4848-984D-4FD04784FC38}" srcOrd="1" destOrd="0" parTransId="{7ED2EEBA-1964-4003-AAA3-5C968DA751FF}" sibTransId="{D557D367-1AD1-455B-AF45-8810C5B6D01F}"/>
    <dgm:cxn modelId="{B01D9B84-2A6F-5B42-9E42-C759B2F1BB3F}" type="presOf" srcId="{90AB5995-E037-4850-B4C5-3DFD8584BEFB}" destId="{2F276781-9D8A-4D40-BB8C-8A65289CAE88}" srcOrd="0" destOrd="0" presId="urn:microsoft.com/office/officeart/2005/8/layout/process1"/>
    <dgm:cxn modelId="{6F1BE288-9B76-174B-A372-09334A09B3B8}" type="presOf" srcId="{35EBBCEF-AA32-4041-AB01-1FABDBE3581F}" destId="{147FBA2E-631D-724D-848E-BDB714BD2D98}" srcOrd="0" destOrd="0" presId="urn:microsoft.com/office/officeart/2005/8/layout/process1"/>
    <dgm:cxn modelId="{A0AC509B-3185-A745-ADA9-394B3CE572E9}" type="presOf" srcId="{90AB5995-E037-4850-B4C5-3DFD8584BEFB}" destId="{9933D076-F925-554D-A396-287281357069}" srcOrd="1" destOrd="0" presId="urn:microsoft.com/office/officeart/2005/8/layout/process1"/>
    <dgm:cxn modelId="{EFBCE1AD-4938-8343-8595-18DA134D31C5}" type="presOf" srcId="{29A3305B-71A7-4848-984D-4FD04784FC38}" destId="{B8E8FFC0-CAE5-B947-B950-7ACC69371305}" srcOrd="0" destOrd="0" presId="urn:microsoft.com/office/officeart/2005/8/layout/process1"/>
    <dgm:cxn modelId="{521964BD-D67D-46EA-B962-414F3B442E61}" srcId="{35EBBCEF-AA32-4041-AB01-1FABDBE3581F}" destId="{FF1C036C-5909-41A3-9FCF-90E4C013E1AD}" srcOrd="0" destOrd="0" parTransId="{1F7D6A04-D02D-4EF0-9B89-1770B9381C66}" sibTransId="{90AB5995-E037-4850-B4C5-3DFD8584BEFB}"/>
    <dgm:cxn modelId="{1D1B092D-0714-CB49-B657-C036334E476A}" type="presParOf" srcId="{147FBA2E-631D-724D-848E-BDB714BD2D98}" destId="{F266F26D-B031-7C4D-99D9-FB0A5972D277}" srcOrd="0" destOrd="0" presId="urn:microsoft.com/office/officeart/2005/8/layout/process1"/>
    <dgm:cxn modelId="{00A6BF9B-2BD2-5E48-B11F-29D671860165}" type="presParOf" srcId="{147FBA2E-631D-724D-848E-BDB714BD2D98}" destId="{2F276781-9D8A-4D40-BB8C-8A65289CAE88}" srcOrd="1" destOrd="0" presId="urn:microsoft.com/office/officeart/2005/8/layout/process1"/>
    <dgm:cxn modelId="{1739E053-E41A-084B-8403-50A7549FDD63}" type="presParOf" srcId="{2F276781-9D8A-4D40-BB8C-8A65289CAE88}" destId="{9933D076-F925-554D-A396-287281357069}" srcOrd="0" destOrd="0" presId="urn:microsoft.com/office/officeart/2005/8/layout/process1"/>
    <dgm:cxn modelId="{0841BFC1-475F-124A-BD25-4604F83A4F5B}" type="presParOf" srcId="{147FBA2E-631D-724D-848E-BDB714BD2D98}" destId="{B8E8FFC0-CAE5-B947-B950-7ACC69371305}"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5EBBCEF-AA32-4041-AB01-1FABDBE3581F}" type="doc">
      <dgm:prSet loTypeId="urn:microsoft.com/office/officeart/2005/8/layout/process1" loCatId="process" qsTypeId="urn:microsoft.com/office/officeart/2005/8/quickstyle/simple1" qsCatId="simple" csTypeId="urn:microsoft.com/office/officeart/2005/8/colors/colorful5" csCatId="colorful" phldr="1"/>
      <dgm:spPr/>
      <dgm:t>
        <a:bodyPr/>
        <a:lstStyle/>
        <a:p>
          <a:endParaRPr lang="en-US"/>
        </a:p>
      </dgm:t>
    </dgm:pt>
    <dgm:pt modelId="{FF1C036C-5909-41A3-9FCF-90E4C013E1AD}">
      <dgm:prSet custT="1"/>
      <dgm:spPr/>
      <dgm:t>
        <a:bodyPr/>
        <a:lstStyle/>
        <a:p>
          <a:r>
            <a:rPr lang="pt-BR" sz="2300" b="1" i="0" dirty="0"/>
            <a:t>Art. 4.</a:t>
          </a:r>
          <a:r>
            <a:rPr lang="pt-BR" sz="2300" b="0" i="0" dirty="0"/>
            <a:t> A investigação pastoral recolhe os elementos úteis para a eventual introdução da causa por parte dos cônjuges ou do seu advogado diante do tribunal competente. Indague-se se as partes estão de acordo em pedir a nulidade.</a:t>
          </a:r>
          <a:endParaRPr lang="en-US" sz="2300" dirty="0"/>
        </a:p>
      </dgm:t>
    </dgm:pt>
    <dgm:pt modelId="{1F7D6A04-D02D-4EF0-9B89-1770B9381C66}" type="parTrans" cxnId="{521964BD-D67D-46EA-B962-414F3B442E61}">
      <dgm:prSet/>
      <dgm:spPr/>
      <dgm:t>
        <a:bodyPr/>
        <a:lstStyle/>
        <a:p>
          <a:endParaRPr lang="en-US"/>
        </a:p>
      </dgm:t>
    </dgm:pt>
    <dgm:pt modelId="{90AB5995-E037-4850-B4C5-3DFD8584BEFB}" type="sibTrans" cxnId="{521964BD-D67D-46EA-B962-414F3B442E61}">
      <dgm:prSet/>
      <dgm:spPr/>
      <dgm:t>
        <a:bodyPr/>
        <a:lstStyle/>
        <a:p>
          <a:endParaRPr lang="en-US"/>
        </a:p>
      </dgm:t>
    </dgm:pt>
    <dgm:pt modelId="{29A3305B-71A7-4848-984D-4FD04784FC38}">
      <dgm:prSet custT="1"/>
      <dgm:spPr/>
      <dgm:t>
        <a:bodyPr/>
        <a:lstStyle/>
        <a:p>
          <a:r>
            <a:rPr lang="pt-BR" sz="2400" b="1" i="0" dirty="0"/>
            <a:t>Art. 5.</a:t>
          </a:r>
          <a:r>
            <a:rPr lang="pt-BR" sz="2400" b="0" i="0" dirty="0"/>
            <a:t> Recolhidos todos os elementos, a investigação encerra-se com o libelo, que deve ser apresentado, se for o caso, ao tribunal competente.</a:t>
          </a:r>
          <a:endParaRPr lang="en-US" sz="2400" dirty="0"/>
        </a:p>
      </dgm:t>
    </dgm:pt>
    <dgm:pt modelId="{7ED2EEBA-1964-4003-AAA3-5C968DA751FF}" type="parTrans" cxnId="{C10E3080-B933-419E-8025-86556BE0A867}">
      <dgm:prSet/>
      <dgm:spPr/>
      <dgm:t>
        <a:bodyPr/>
        <a:lstStyle/>
        <a:p>
          <a:endParaRPr lang="en-US"/>
        </a:p>
      </dgm:t>
    </dgm:pt>
    <dgm:pt modelId="{D557D367-1AD1-455B-AF45-8810C5B6D01F}" type="sibTrans" cxnId="{C10E3080-B933-419E-8025-86556BE0A867}">
      <dgm:prSet/>
      <dgm:spPr/>
      <dgm:t>
        <a:bodyPr/>
        <a:lstStyle/>
        <a:p>
          <a:endParaRPr lang="en-US"/>
        </a:p>
      </dgm:t>
    </dgm:pt>
    <dgm:pt modelId="{147FBA2E-631D-724D-848E-BDB714BD2D98}" type="pres">
      <dgm:prSet presAssocID="{35EBBCEF-AA32-4041-AB01-1FABDBE3581F}" presName="Name0" presStyleCnt="0">
        <dgm:presLayoutVars>
          <dgm:dir/>
          <dgm:resizeHandles val="exact"/>
        </dgm:presLayoutVars>
      </dgm:prSet>
      <dgm:spPr/>
    </dgm:pt>
    <dgm:pt modelId="{F266F26D-B031-7C4D-99D9-FB0A5972D277}" type="pres">
      <dgm:prSet presAssocID="{FF1C036C-5909-41A3-9FCF-90E4C013E1AD}" presName="node" presStyleLbl="node1" presStyleIdx="0" presStyleCnt="2" custScaleY="133957">
        <dgm:presLayoutVars>
          <dgm:bulletEnabled val="1"/>
        </dgm:presLayoutVars>
      </dgm:prSet>
      <dgm:spPr/>
    </dgm:pt>
    <dgm:pt modelId="{2F276781-9D8A-4D40-BB8C-8A65289CAE88}" type="pres">
      <dgm:prSet presAssocID="{90AB5995-E037-4850-B4C5-3DFD8584BEFB}" presName="sibTrans" presStyleLbl="sibTrans2D1" presStyleIdx="0" presStyleCnt="1"/>
      <dgm:spPr/>
    </dgm:pt>
    <dgm:pt modelId="{9933D076-F925-554D-A396-287281357069}" type="pres">
      <dgm:prSet presAssocID="{90AB5995-E037-4850-B4C5-3DFD8584BEFB}" presName="connectorText" presStyleLbl="sibTrans2D1" presStyleIdx="0" presStyleCnt="1"/>
      <dgm:spPr/>
    </dgm:pt>
    <dgm:pt modelId="{B8E8FFC0-CAE5-B947-B950-7ACC69371305}" type="pres">
      <dgm:prSet presAssocID="{29A3305B-71A7-4848-984D-4FD04784FC38}" presName="node" presStyleLbl="node1" presStyleIdx="1" presStyleCnt="2" custScaleY="135890">
        <dgm:presLayoutVars>
          <dgm:bulletEnabled val="1"/>
        </dgm:presLayoutVars>
      </dgm:prSet>
      <dgm:spPr/>
    </dgm:pt>
  </dgm:ptLst>
  <dgm:cxnLst>
    <dgm:cxn modelId="{21F10566-D2EE-694D-8AE6-8DAA9CAB34B2}" type="presOf" srcId="{FF1C036C-5909-41A3-9FCF-90E4C013E1AD}" destId="{F266F26D-B031-7C4D-99D9-FB0A5972D277}" srcOrd="0" destOrd="0" presId="urn:microsoft.com/office/officeart/2005/8/layout/process1"/>
    <dgm:cxn modelId="{C10E3080-B933-419E-8025-86556BE0A867}" srcId="{35EBBCEF-AA32-4041-AB01-1FABDBE3581F}" destId="{29A3305B-71A7-4848-984D-4FD04784FC38}" srcOrd="1" destOrd="0" parTransId="{7ED2EEBA-1964-4003-AAA3-5C968DA751FF}" sibTransId="{D557D367-1AD1-455B-AF45-8810C5B6D01F}"/>
    <dgm:cxn modelId="{B01D9B84-2A6F-5B42-9E42-C759B2F1BB3F}" type="presOf" srcId="{90AB5995-E037-4850-B4C5-3DFD8584BEFB}" destId="{2F276781-9D8A-4D40-BB8C-8A65289CAE88}" srcOrd="0" destOrd="0" presId="urn:microsoft.com/office/officeart/2005/8/layout/process1"/>
    <dgm:cxn modelId="{6F1BE288-9B76-174B-A372-09334A09B3B8}" type="presOf" srcId="{35EBBCEF-AA32-4041-AB01-1FABDBE3581F}" destId="{147FBA2E-631D-724D-848E-BDB714BD2D98}" srcOrd="0" destOrd="0" presId="urn:microsoft.com/office/officeart/2005/8/layout/process1"/>
    <dgm:cxn modelId="{A0AC509B-3185-A745-ADA9-394B3CE572E9}" type="presOf" srcId="{90AB5995-E037-4850-B4C5-3DFD8584BEFB}" destId="{9933D076-F925-554D-A396-287281357069}" srcOrd="1" destOrd="0" presId="urn:microsoft.com/office/officeart/2005/8/layout/process1"/>
    <dgm:cxn modelId="{EFBCE1AD-4938-8343-8595-18DA134D31C5}" type="presOf" srcId="{29A3305B-71A7-4848-984D-4FD04784FC38}" destId="{B8E8FFC0-CAE5-B947-B950-7ACC69371305}" srcOrd="0" destOrd="0" presId="urn:microsoft.com/office/officeart/2005/8/layout/process1"/>
    <dgm:cxn modelId="{521964BD-D67D-46EA-B962-414F3B442E61}" srcId="{35EBBCEF-AA32-4041-AB01-1FABDBE3581F}" destId="{FF1C036C-5909-41A3-9FCF-90E4C013E1AD}" srcOrd="0" destOrd="0" parTransId="{1F7D6A04-D02D-4EF0-9B89-1770B9381C66}" sibTransId="{90AB5995-E037-4850-B4C5-3DFD8584BEFB}"/>
    <dgm:cxn modelId="{1D1B092D-0714-CB49-B657-C036334E476A}" type="presParOf" srcId="{147FBA2E-631D-724D-848E-BDB714BD2D98}" destId="{F266F26D-B031-7C4D-99D9-FB0A5972D277}" srcOrd="0" destOrd="0" presId="urn:microsoft.com/office/officeart/2005/8/layout/process1"/>
    <dgm:cxn modelId="{00A6BF9B-2BD2-5E48-B11F-29D671860165}" type="presParOf" srcId="{147FBA2E-631D-724D-848E-BDB714BD2D98}" destId="{2F276781-9D8A-4D40-BB8C-8A65289CAE88}" srcOrd="1" destOrd="0" presId="urn:microsoft.com/office/officeart/2005/8/layout/process1"/>
    <dgm:cxn modelId="{1739E053-E41A-084B-8403-50A7549FDD63}" type="presParOf" srcId="{2F276781-9D8A-4D40-BB8C-8A65289CAE88}" destId="{9933D076-F925-554D-A396-287281357069}" srcOrd="0" destOrd="0" presId="urn:microsoft.com/office/officeart/2005/8/layout/process1"/>
    <dgm:cxn modelId="{0841BFC1-475F-124A-BD25-4604F83A4F5B}" type="presParOf" srcId="{147FBA2E-631D-724D-848E-BDB714BD2D98}" destId="{B8E8FFC0-CAE5-B947-B950-7ACC69371305}"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691A983-BE4D-4C40-A5B8-5830AF6C273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F0D16E5-AFEA-45C6-A972-C5F7F4CD34E0}">
      <dgm:prSet/>
      <dgm:spPr/>
      <dgm:t>
        <a:bodyPr/>
        <a:lstStyle/>
        <a:p>
          <a:r>
            <a:rPr lang="pt-BR" dirty="0"/>
            <a:t>A pastoral judiciária, para ser fiel ao seu caráter pastoral, deve fundamentar-se na verdade, conforme destacou o Papa Bento XVI </a:t>
          </a:r>
          <a:endParaRPr lang="en-US" dirty="0"/>
        </a:p>
      </dgm:t>
    </dgm:pt>
    <dgm:pt modelId="{06E27DCC-E552-4932-BD45-0903F1000A9B}" type="parTrans" cxnId="{EC3355DC-E8B4-45A5-8B26-361C0A74BF22}">
      <dgm:prSet/>
      <dgm:spPr/>
      <dgm:t>
        <a:bodyPr/>
        <a:lstStyle/>
        <a:p>
          <a:endParaRPr lang="en-US"/>
        </a:p>
      </dgm:t>
    </dgm:pt>
    <dgm:pt modelId="{2D5FC1DA-F8E6-4655-8DF1-F4F364C80CE2}" type="sibTrans" cxnId="{EC3355DC-E8B4-45A5-8B26-361C0A74BF22}">
      <dgm:prSet/>
      <dgm:spPr/>
      <dgm:t>
        <a:bodyPr/>
        <a:lstStyle/>
        <a:p>
          <a:endParaRPr lang="en-US"/>
        </a:p>
      </dgm:t>
    </dgm:pt>
    <dgm:pt modelId="{2AD239C8-0FF4-43B7-9A71-5660B2FAB0CE}">
      <dgm:prSet/>
      <dgm:spPr/>
      <dgm:t>
        <a:bodyPr/>
        <a:lstStyle/>
        <a:p>
          <a:r>
            <a:rPr lang="pt-BR"/>
            <a:t>o processo de declaração de nulidade matrimonial e a ação pastoral têm um ponto comum: o amor pela verdade unido à caridade. </a:t>
          </a:r>
          <a:endParaRPr lang="en-US"/>
        </a:p>
      </dgm:t>
    </dgm:pt>
    <dgm:pt modelId="{48BA3401-0C3C-4042-A2D1-B6DB45A5A3DD}" type="parTrans" cxnId="{D421F3D2-F811-473B-A1F1-B9509EFE19A8}">
      <dgm:prSet/>
      <dgm:spPr/>
      <dgm:t>
        <a:bodyPr/>
        <a:lstStyle/>
        <a:p>
          <a:endParaRPr lang="en-US"/>
        </a:p>
      </dgm:t>
    </dgm:pt>
    <dgm:pt modelId="{9662524F-11A4-43D5-89C9-4CF54AF84D5E}" type="sibTrans" cxnId="{D421F3D2-F811-473B-A1F1-B9509EFE19A8}">
      <dgm:prSet/>
      <dgm:spPr/>
      <dgm:t>
        <a:bodyPr/>
        <a:lstStyle/>
        <a:p>
          <a:endParaRPr lang="en-US"/>
        </a:p>
      </dgm:t>
    </dgm:pt>
    <dgm:pt modelId="{C8D02181-7D5D-4E9B-A6A4-8AA5B4E6A734}">
      <dgm:prSet/>
      <dgm:spPr/>
      <dgm:t>
        <a:bodyPr/>
        <a:lstStyle/>
        <a:p>
          <a:r>
            <a:rPr lang="pt-BR" dirty="0"/>
            <a:t>O processo visa servir à verdade sobre o vínculo matrimonial.</a:t>
          </a:r>
          <a:endParaRPr lang="en-US" dirty="0"/>
        </a:p>
      </dgm:t>
    </dgm:pt>
    <dgm:pt modelId="{B6AE6C43-6C75-4EF8-BC26-1851782742DA}" type="parTrans" cxnId="{343FA9DA-5125-4913-BDDF-3E2F3B9C69C1}">
      <dgm:prSet/>
      <dgm:spPr/>
      <dgm:t>
        <a:bodyPr/>
        <a:lstStyle/>
        <a:p>
          <a:endParaRPr lang="en-US"/>
        </a:p>
      </dgm:t>
    </dgm:pt>
    <dgm:pt modelId="{FE6EE577-A4E5-4C6D-BFD2-6ABA6139BFB9}" type="sibTrans" cxnId="{343FA9DA-5125-4913-BDDF-3E2F3B9C69C1}">
      <dgm:prSet/>
      <dgm:spPr/>
      <dgm:t>
        <a:bodyPr/>
        <a:lstStyle/>
        <a:p>
          <a:endParaRPr lang="en-US"/>
        </a:p>
      </dgm:t>
    </dgm:pt>
    <dgm:pt modelId="{A1D4D148-21F7-48E7-A07D-CD4DF957D9A0}">
      <dgm:prSet/>
      <dgm:spPr/>
      <dgm:t>
        <a:bodyPr/>
        <a:lstStyle/>
        <a:p>
          <a:r>
            <a:rPr lang="pt-BR"/>
            <a:t>A verdade é o objeto necessário do processo de tal forma que a pastoral autêntica não pode ceder ao desejo das pessoas quando isso prejudica o bem real delas </a:t>
          </a:r>
          <a:endParaRPr lang="en-US"/>
        </a:p>
      </dgm:t>
    </dgm:pt>
    <dgm:pt modelId="{95360D5B-017E-4C8C-8759-B479FF46B831}" type="parTrans" cxnId="{778698AB-8CBB-4A57-B3A0-0011CD7F99C8}">
      <dgm:prSet/>
      <dgm:spPr/>
      <dgm:t>
        <a:bodyPr/>
        <a:lstStyle/>
        <a:p>
          <a:endParaRPr lang="en-US"/>
        </a:p>
      </dgm:t>
    </dgm:pt>
    <dgm:pt modelId="{7A52496D-355D-4D28-941E-15F88BF40EDF}" type="sibTrans" cxnId="{778698AB-8CBB-4A57-B3A0-0011CD7F99C8}">
      <dgm:prSet/>
      <dgm:spPr/>
      <dgm:t>
        <a:bodyPr/>
        <a:lstStyle/>
        <a:p>
          <a:endParaRPr lang="en-US"/>
        </a:p>
      </dgm:t>
    </dgm:pt>
    <dgm:pt modelId="{10A027A1-C4F4-284B-B3AE-F496828711A8}" type="pres">
      <dgm:prSet presAssocID="{6691A983-BE4D-4C40-A5B8-5830AF6C2736}" presName="linear" presStyleCnt="0">
        <dgm:presLayoutVars>
          <dgm:animLvl val="lvl"/>
          <dgm:resizeHandles val="exact"/>
        </dgm:presLayoutVars>
      </dgm:prSet>
      <dgm:spPr/>
    </dgm:pt>
    <dgm:pt modelId="{60D0CF0E-FFC4-4F4B-9458-ABDB92CD6DB9}" type="pres">
      <dgm:prSet presAssocID="{3F0D16E5-AFEA-45C6-A972-C5F7F4CD34E0}" presName="parentText" presStyleLbl="node1" presStyleIdx="0" presStyleCnt="4">
        <dgm:presLayoutVars>
          <dgm:chMax val="0"/>
          <dgm:bulletEnabled val="1"/>
        </dgm:presLayoutVars>
      </dgm:prSet>
      <dgm:spPr/>
    </dgm:pt>
    <dgm:pt modelId="{C0ECE31B-647D-8247-B42A-3C936CD619CA}" type="pres">
      <dgm:prSet presAssocID="{2D5FC1DA-F8E6-4655-8DF1-F4F364C80CE2}" presName="spacer" presStyleCnt="0"/>
      <dgm:spPr/>
    </dgm:pt>
    <dgm:pt modelId="{F20C163A-7221-9C45-84CC-3DF0D62345C0}" type="pres">
      <dgm:prSet presAssocID="{2AD239C8-0FF4-43B7-9A71-5660B2FAB0CE}" presName="parentText" presStyleLbl="node1" presStyleIdx="1" presStyleCnt="4">
        <dgm:presLayoutVars>
          <dgm:chMax val="0"/>
          <dgm:bulletEnabled val="1"/>
        </dgm:presLayoutVars>
      </dgm:prSet>
      <dgm:spPr/>
    </dgm:pt>
    <dgm:pt modelId="{9880C58C-6321-CD4A-9CD4-F60B118DF0F7}" type="pres">
      <dgm:prSet presAssocID="{9662524F-11A4-43D5-89C9-4CF54AF84D5E}" presName="spacer" presStyleCnt="0"/>
      <dgm:spPr/>
    </dgm:pt>
    <dgm:pt modelId="{C6E64D8D-CCB3-1041-86A8-FBE8C36B16FE}" type="pres">
      <dgm:prSet presAssocID="{C8D02181-7D5D-4E9B-A6A4-8AA5B4E6A734}" presName="parentText" presStyleLbl="node1" presStyleIdx="2" presStyleCnt="4">
        <dgm:presLayoutVars>
          <dgm:chMax val="0"/>
          <dgm:bulletEnabled val="1"/>
        </dgm:presLayoutVars>
      </dgm:prSet>
      <dgm:spPr/>
    </dgm:pt>
    <dgm:pt modelId="{0E6AC484-98E7-EB4C-9E80-989237B5FBC3}" type="pres">
      <dgm:prSet presAssocID="{FE6EE577-A4E5-4C6D-BFD2-6ABA6139BFB9}" presName="spacer" presStyleCnt="0"/>
      <dgm:spPr/>
    </dgm:pt>
    <dgm:pt modelId="{16F8ACCF-05E0-B647-9E1D-FF7C153556F7}" type="pres">
      <dgm:prSet presAssocID="{A1D4D148-21F7-48E7-A07D-CD4DF957D9A0}" presName="parentText" presStyleLbl="node1" presStyleIdx="3" presStyleCnt="4">
        <dgm:presLayoutVars>
          <dgm:chMax val="0"/>
          <dgm:bulletEnabled val="1"/>
        </dgm:presLayoutVars>
      </dgm:prSet>
      <dgm:spPr/>
    </dgm:pt>
  </dgm:ptLst>
  <dgm:cxnLst>
    <dgm:cxn modelId="{05319410-251F-604B-9CC4-316B59FCC3B9}" type="presOf" srcId="{6691A983-BE4D-4C40-A5B8-5830AF6C2736}" destId="{10A027A1-C4F4-284B-B3AE-F496828711A8}" srcOrd="0" destOrd="0" presId="urn:microsoft.com/office/officeart/2005/8/layout/vList2"/>
    <dgm:cxn modelId="{6047C03D-8ACF-4E44-A1E8-2CCDC55FB629}" type="presOf" srcId="{2AD239C8-0FF4-43B7-9A71-5660B2FAB0CE}" destId="{F20C163A-7221-9C45-84CC-3DF0D62345C0}" srcOrd="0" destOrd="0" presId="urn:microsoft.com/office/officeart/2005/8/layout/vList2"/>
    <dgm:cxn modelId="{778698AB-8CBB-4A57-B3A0-0011CD7F99C8}" srcId="{6691A983-BE4D-4C40-A5B8-5830AF6C2736}" destId="{A1D4D148-21F7-48E7-A07D-CD4DF957D9A0}" srcOrd="3" destOrd="0" parTransId="{95360D5B-017E-4C8C-8759-B479FF46B831}" sibTransId="{7A52496D-355D-4D28-941E-15F88BF40EDF}"/>
    <dgm:cxn modelId="{42C396C8-9362-F449-92DD-C99256F2F6CE}" type="presOf" srcId="{3F0D16E5-AFEA-45C6-A972-C5F7F4CD34E0}" destId="{60D0CF0E-FFC4-4F4B-9458-ABDB92CD6DB9}" srcOrd="0" destOrd="0" presId="urn:microsoft.com/office/officeart/2005/8/layout/vList2"/>
    <dgm:cxn modelId="{D421F3D2-F811-473B-A1F1-B9509EFE19A8}" srcId="{6691A983-BE4D-4C40-A5B8-5830AF6C2736}" destId="{2AD239C8-0FF4-43B7-9A71-5660B2FAB0CE}" srcOrd="1" destOrd="0" parTransId="{48BA3401-0C3C-4042-A2D1-B6DB45A5A3DD}" sibTransId="{9662524F-11A4-43D5-89C9-4CF54AF84D5E}"/>
    <dgm:cxn modelId="{343FA9DA-5125-4913-BDDF-3E2F3B9C69C1}" srcId="{6691A983-BE4D-4C40-A5B8-5830AF6C2736}" destId="{C8D02181-7D5D-4E9B-A6A4-8AA5B4E6A734}" srcOrd="2" destOrd="0" parTransId="{B6AE6C43-6C75-4EF8-BC26-1851782742DA}" sibTransId="{FE6EE577-A4E5-4C6D-BFD2-6ABA6139BFB9}"/>
    <dgm:cxn modelId="{EC3355DC-E8B4-45A5-8B26-361C0A74BF22}" srcId="{6691A983-BE4D-4C40-A5B8-5830AF6C2736}" destId="{3F0D16E5-AFEA-45C6-A972-C5F7F4CD34E0}" srcOrd="0" destOrd="0" parTransId="{06E27DCC-E552-4932-BD45-0903F1000A9B}" sibTransId="{2D5FC1DA-F8E6-4655-8DF1-F4F364C80CE2}"/>
    <dgm:cxn modelId="{324392EE-F3D7-2E47-8736-1E37D21C7DE6}" type="presOf" srcId="{A1D4D148-21F7-48E7-A07D-CD4DF957D9A0}" destId="{16F8ACCF-05E0-B647-9E1D-FF7C153556F7}" srcOrd="0" destOrd="0" presId="urn:microsoft.com/office/officeart/2005/8/layout/vList2"/>
    <dgm:cxn modelId="{64C10BFE-C883-3346-B511-8C3EFC060D06}" type="presOf" srcId="{C8D02181-7D5D-4E9B-A6A4-8AA5B4E6A734}" destId="{C6E64D8D-CCB3-1041-86A8-FBE8C36B16FE}" srcOrd="0" destOrd="0" presId="urn:microsoft.com/office/officeart/2005/8/layout/vList2"/>
    <dgm:cxn modelId="{89F1DC5D-DF3F-6945-9CBD-85A5371E1968}" type="presParOf" srcId="{10A027A1-C4F4-284B-B3AE-F496828711A8}" destId="{60D0CF0E-FFC4-4F4B-9458-ABDB92CD6DB9}" srcOrd="0" destOrd="0" presId="urn:microsoft.com/office/officeart/2005/8/layout/vList2"/>
    <dgm:cxn modelId="{5F5F341A-3BC6-0C41-8EA3-60BD54CB8157}" type="presParOf" srcId="{10A027A1-C4F4-284B-B3AE-F496828711A8}" destId="{C0ECE31B-647D-8247-B42A-3C936CD619CA}" srcOrd="1" destOrd="0" presId="urn:microsoft.com/office/officeart/2005/8/layout/vList2"/>
    <dgm:cxn modelId="{0BBE96CB-8C54-F847-B608-56BDB1DA7B6A}" type="presParOf" srcId="{10A027A1-C4F4-284B-B3AE-F496828711A8}" destId="{F20C163A-7221-9C45-84CC-3DF0D62345C0}" srcOrd="2" destOrd="0" presId="urn:microsoft.com/office/officeart/2005/8/layout/vList2"/>
    <dgm:cxn modelId="{4F86097E-F029-ED43-8288-FE42D21F853B}" type="presParOf" srcId="{10A027A1-C4F4-284B-B3AE-F496828711A8}" destId="{9880C58C-6321-CD4A-9CD4-F60B118DF0F7}" srcOrd="3" destOrd="0" presId="urn:microsoft.com/office/officeart/2005/8/layout/vList2"/>
    <dgm:cxn modelId="{2279D0A4-3538-D547-BABE-B1192D12DD82}" type="presParOf" srcId="{10A027A1-C4F4-284B-B3AE-F496828711A8}" destId="{C6E64D8D-CCB3-1041-86A8-FBE8C36B16FE}" srcOrd="4" destOrd="0" presId="urn:microsoft.com/office/officeart/2005/8/layout/vList2"/>
    <dgm:cxn modelId="{5FE0E564-A97D-0847-94A7-DB8AE41EF993}" type="presParOf" srcId="{10A027A1-C4F4-284B-B3AE-F496828711A8}" destId="{0E6AC484-98E7-EB4C-9E80-989237B5FBC3}" srcOrd="5" destOrd="0" presId="urn:microsoft.com/office/officeart/2005/8/layout/vList2"/>
    <dgm:cxn modelId="{499262D1-277C-6D40-A4AB-F570EAF91D4E}" type="presParOf" srcId="{10A027A1-C4F4-284B-B3AE-F496828711A8}" destId="{16F8ACCF-05E0-B647-9E1D-FF7C153556F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3149170-69D0-4DFB-A136-DE5A240E10B4}" type="doc">
      <dgm:prSet loTypeId="urn:microsoft.com/office/officeart/2005/8/layout/default" loCatId="list" qsTypeId="urn:microsoft.com/office/officeart/2005/8/quickstyle/simple4" qsCatId="simple" csTypeId="urn:microsoft.com/office/officeart/2005/8/colors/accent3_2" csCatId="accent3" phldr="1"/>
      <dgm:spPr/>
      <dgm:t>
        <a:bodyPr/>
        <a:lstStyle/>
        <a:p>
          <a:endParaRPr lang="en-US"/>
        </a:p>
      </dgm:t>
    </dgm:pt>
    <dgm:pt modelId="{8CE035BA-48CA-4866-823F-2EE0E7D912CB}">
      <dgm:prSet/>
      <dgm:spPr/>
      <dgm:t>
        <a:bodyPr/>
        <a:lstStyle/>
        <a:p>
          <a:r>
            <a:rPr lang="pt-BR" dirty="0"/>
            <a:t>A pastoral deve ajudar a prevenir nulidades, favorecer a reconciliação dos esposos e, diante das situações concretas, aplicar com fidelidade as normas que protegem o matrimônio. </a:t>
          </a:r>
          <a:endParaRPr lang="en-US" dirty="0"/>
        </a:p>
      </dgm:t>
    </dgm:pt>
    <dgm:pt modelId="{6A2B5F96-6A3B-4C27-AB95-8BFC7339FE97}" type="parTrans" cxnId="{089CBFAF-1917-490C-90A2-18ABF7F22611}">
      <dgm:prSet/>
      <dgm:spPr/>
      <dgm:t>
        <a:bodyPr/>
        <a:lstStyle/>
        <a:p>
          <a:endParaRPr lang="en-US"/>
        </a:p>
      </dgm:t>
    </dgm:pt>
    <dgm:pt modelId="{0B1ACFA6-2D09-4F90-85C2-AB5B010C2FA5}" type="sibTrans" cxnId="{089CBFAF-1917-490C-90A2-18ABF7F22611}">
      <dgm:prSet/>
      <dgm:spPr/>
      <dgm:t>
        <a:bodyPr/>
        <a:lstStyle/>
        <a:p>
          <a:endParaRPr lang="en-US"/>
        </a:p>
      </dgm:t>
    </dgm:pt>
    <dgm:pt modelId="{7CFBCE29-DE32-44F7-84CC-14CFBE9E4299}">
      <dgm:prSet/>
      <dgm:spPr/>
      <dgm:t>
        <a:bodyPr/>
        <a:lstStyle/>
        <a:p>
          <a:r>
            <a:rPr lang="pt-BR" dirty="0"/>
            <a:t>A Igreja deve proclamar com clareza a dimensão teológica e jurídica do matrimônio, que implica uma relação de justiça fundada no consentimento e sustentada por valores bíblicos, teológicos e antropológicos.</a:t>
          </a:r>
          <a:endParaRPr lang="en-US" dirty="0"/>
        </a:p>
      </dgm:t>
    </dgm:pt>
    <dgm:pt modelId="{D81C30C2-C7F0-4E06-90A2-E7206119B9D1}" type="parTrans" cxnId="{46E1327D-7D30-4CE2-ACE0-F39C2B374AE4}">
      <dgm:prSet/>
      <dgm:spPr/>
      <dgm:t>
        <a:bodyPr/>
        <a:lstStyle/>
        <a:p>
          <a:endParaRPr lang="en-US"/>
        </a:p>
      </dgm:t>
    </dgm:pt>
    <dgm:pt modelId="{5ADB4D3A-EEA3-4162-9751-30535A521AAC}" type="sibTrans" cxnId="{46E1327D-7D30-4CE2-ACE0-F39C2B374AE4}">
      <dgm:prSet/>
      <dgm:spPr/>
      <dgm:t>
        <a:bodyPr/>
        <a:lstStyle/>
        <a:p>
          <a:endParaRPr lang="en-US"/>
        </a:p>
      </dgm:t>
    </dgm:pt>
    <dgm:pt modelId="{72F16C79-1285-406D-8241-1EF11A185501}">
      <dgm:prSet/>
      <dgm:spPr/>
      <dgm:t>
        <a:bodyPr/>
        <a:lstStyle/>
        <a:p>
          <a:r>
            <a:rPr lang="pt-BR" dirty="0"/>
            <a:t>A pastoral não pode transformar-se em sentimentalismo ou compaixão mal-entendida que busque a nulidade “a qualquer custo” para permitir o acesso aos sacramentos. </a:t>
          </a:r>
          <a:endParaRPr lang="en-US" dirty="0"/>
        </a:p>
      </dgm:t>
    </dgm:pt>
    <dgm:pt modelId="{040CFE93-0B8F-496C-9A38-CBBDFB9E6C12}" type="parTrans" cxnId="{AC52DDF9-2E90-4515-AC97-E4318F0E7A8F}">
      <dgm:prSet/>
      <dgm:spPr/>
      <dgm:t>
        <a:bodyPr/>
        <a:lstStyle/>
        <a:p>
          <a:endParaRPr lang="en-US"/>
        </a:p>
      </dgm:t>
    </dgm:pt>
    <dgm:pt modelId="{E263C603-DACC-42CE-B95D-B1900632F1BB}" type="sibTrans" cxnId="{AC52DDF9-2E90-4515-AC97-E4318F0E7A8F}">
      <dgm:prSet/>
      <dgm:spPr/>
      <dgm:t>
        <a:bodyPr/>
        <a:lstStyle/>
        <a:p>
          <a:endParaRPr lang="en-US"/>
        </a:p>
      </dgm:t>
    </dgm:pt>
    <dgm:pt modelId="{9F520B95-EF46-3A44-AF65-C02834CEA804}" type="pres">
      <dgm:prSet presAssocID="{93149170-69D0-4DFB-A136-DE5A240E10B4}" presName="diagram" presStyleCnt="0">
        <dgm:presLayoutVars>
          <dgm:dir/>
          <dgm:resizeHandles val="exact"/>
        </dgm:presLayoutVars>
      </dgm:prSet>
      <dgm:spPr/>
    </dgm:pt>
    <dgm:pt modelId="{B8711154-8C09-044E-A0EC-C196A4EA8B62}" type="pres">
      <dgm:prSet presAssocID="{8CE035BA-48CA-4866-823F-2EE0E7D912CB}" presName="node" presStyleLbl="node1" presStyleIdx="0" presStyleCnt="3">
        <dgm:presLayoutVars>
          <dgm:bulletEnabled val="1"/>
        </dgm:presLayoutVars>
      </dgm:prSet>
      <dgm:spPr/>
    </dgm:pt>
    <dgm:pt modelId="{2F028746-1446-6845-9D90-67FDA2812E50}" type="pres">
      <dgm:prSet presAssocID="{0B1ACFA6-2D09-4F90-85C2-AB5B010C2FA5}" presName="sibTrans" presStyleCnt="0"/>
      <dgm:spPr/>
    </dgm:pt>
    <dgm:pt modelId="{2DE28364-5640-334B-AFEC-DAEBB5E1690E}" type="pres">
      <dgm:prSet presAssocID="{7CFBCE29-DE32-44F7-84CC-14CFBE9E4299}" presName="node" presStyleLbl="node1" presStyleIdx="1" presStyleCnt="3">
        <dgm:presLayoutVars>
          <dgm:bulletEnabled val="1"/>
        </dgm:presLayoutVars>
      </dgm:prSet>
      <dgm:spPr/>
    </dgm:pt>
    <dgm:pt modelId="{C86FE599-6B6C-C045-B747-D16139749113}" type="pres">
      <dgm:prSet presAssocID="{5ADB4D3A-EEA3-4162-9751-30535A521AAC}" presName="sibTrans" presStyleCnt="0"/>
      <dgm:spPr/>
    </dgm:pt>
    <dgm:pt modelId="{8023D1D6-C1B9-704E-A317-BC8B13D4F882}" type="pres">
      <dgm:prSet presAssocID="{72F16C79-1285-406D-8241-1EF11A185501}" presName="node" presStyleLbl="node1" presStyleIdx="2" presStyleCnt="3">
        <dgm:presLayoutVars>
          <dgm:bulletEnabled val="1"/>
        </dgm:presLayoutVars>
      </dgm:prSet>
      <dgm:spPr/>
    </dgm:pt>
  </dgm:ptLst>
  <dgm:cxnLst>
    <dgm:cxn modelId="{A6FDBB18-7C70-7B46-8565-8F97BD8799BF}" type="presOf" srcId="{7CFBCE29-DE32-44F7-84CC-14CFBE9E4299}" destId="{2DE28364-5640-334B-AFEC-DAEBB5E1690E}" srcOrd="0" destOrd="0" presId="urn:microsoft.com/office/officeart/2005/8/layout/default"/>
    <dgm:cxn modelId="{46E1327D-7D30-4CE2-ACE0-F39C2B374AE4}" srcId="{93149170-69D0-4DFB-A136-DE5A240E10B4}" destId="{7CFBCE29-DE32-44F7-84CC-14CFBE9E4299}" srcOrd="1" destOrd="0" parTransId="{D81C30C2-C7F0-4E06-90A2-E7206119B9D1}" sibTransId="{5ADB4D3A-EEA3-4162-9751-30535A521AAC}"/>
    <dgm:cxn modelId="{485341AE-C779-6B4A-9456-F602D4440FE0}" type="presOf" srcId="{93149170-69D0-4DFB-A136-DE5A240E10B4}" destId="{9F520B95-EF46-3A44-AF65-C02834CEA804}" srcOrd="0" destOrd="0" presId="urn:microsoft.com/office/officeart/2005/8/layout/default"/>
    <dgm:cxn modelId="{089CBFAF-1917-490C-90A2-18ABF7F22611}" srcId="{93149170-69D0-4DFB-A136-DE5A240E10B4}" destId="{8CE035BA-48CA-4866-823F-2EE0E7D912CB}" srcOrd="0" destOrd="0" parTransId="{6A2B5F96-6A3B-4C27-AB95-8BFC7339FE97}" sibTransId="{0B1ACFA6-2D09-4F90-85C2-AB5B010C2FA5}"/>
    <dgm:cxn modelId="{D8A83BC1-F66D-9944-B3ED-93405579EE6D}" type="presOf" srcId="{72F16C79-1285-406D-8241-1EF11A185501}" destId="{8023D1D6-C1B9-704E-A317-BC8B13D4F882}" srcOrd="0" destOrd="0" presId="urn:microsoft.com/office/officeart/2005/8/layout/default"/>
    <dgm:cxn modelId="{1CDC2DDD-ADEC-1B47-8BF3-69EC86F46C59}" type="presOf" srcId="{8CE035BA-48CA-4866-823F-2EE0E7D912CB}" destId="{B8711154-8C09-044E-A0EC-C196A4EA8B62}" srcOrd="0" destOrd="0" presId="urn:microsoft.com/office/officeart/2005/8/layout/default"/>
    <dgm:cxn modelId="{AC52DDF9-2E90-4515-AC97-E4318F0E7A8F}" srcId="{93149170-69D0-4DFB-A136-DE5A240E10B4}" destId="{72F16C79-1285-406D-8241-1EF11A185501}" srcOrd="2" destOrd="0" parTransId="{040CFE93-0B8F-496C-9A38-CBBDFB9E6C12}" sibTransId="{E263C603-DACC-42CE-B95D-B1900632F1BB}"/>
    <dgm:cxn modelId="{EBB66BA3-329F-BC44-8896-A2D3767AD792}" type="presParOf" srcId="{9F520B95-EF46-3A44-AF65-C02834CEA804}" destId="{B8711154-8C09-044E-A0EC-C196A4EA8B62}" srcOrd="0" destOrd="0" presId="urn:microsoft.com/office/officeart/2005/8/layout/default"/>
    <dgm:cxn modelId="{4847B0DC-3380-F04E-8ED7-025960BAEDC7}" type="presParOf" srcId="{9F520B95-EF46-3A44-AF65-C02834CEA804}" destId="{2F028746-1446-6845-9D90-67FDA2812E50}" srcOrd="1" destOrd="0" presId="urn:microsoft.com/office/officeart/2005/8/layout/default"/>
    <dgm:cxn modelId="{84F95747-C95F-2B40-A274-C974BB7797EC}" type="presParOf" srcId="{9F520B95-EF46-3A44-AF65-C02834CEA804}" destId="{2DE28364-5640-334B-AFEC-DAEBB5E1690E}" srcOrd="2" destOrd="0" presId="urn:microsoft.com/office/officeart/2005/8/layout/default"/>
    <dgm:cxn modelId="{28BA18E4-9925-9E4A-BBCD-D13C068A38AB}" type="presParOf" srcId="{9F520B95-EF46-3A44-AF65-C02834CEA804}" destId="{C86FE599-6B6C-C045-B747-D16139749113}" srcOrd="3" destOrd="0" presId="urn:microsoft.com/office/officeart/2005/8/layout/default"/>
    <dgm:cxn modelId="{4781AF93-4838-E647-990E-AFFA61B4F5CD}" type="presParOf" srcId="{9F520B95-EF46-3A44-AF65-C02834CEA804}" destId="{8023D1D6-C1B9-704E-A317-BC8B13D4F882}"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43A787D-A046-4476-A6D7-09EC99EF787A}" type="doc">
      <dgm:prSet loTypeId="urn:microsoft.com/office/officeart/2016/7/layout/LinearBlockProcessNumbered" loCatId="process" qsTypeId="urn:microsoft.com/office/officeart/2005/8/quickstyle/simple1" qsCatId="simple" csTypeId="urn:microsoft.com/office/officeart/2005/8/colors/colorful2" csCatId="colorful" phldr="1"/>
      <dgm:spPr/>
      <dgm:t>
        <a:bodyPr/>
        <a:lstStyle/>
        <a:p>
          <a:endParaRPr lang="en-US"/>
        </a:p>
      </dgm:t>
    </dgm:pt>
    <dgm:pt modelId="{A4D35EC5-4697-405D-B01D-0DEF4DD065D8}">
      <dgm:prSet custT="1"/>
      <dgm:spPr/>
      <dgm:t>
        <a:bodyPr/>
        <a:lstStyle/>
        <a:p>
          <a:r>
            <a:rPr lang="pt-BR" sz="2400" dirty="0"/>
            <a:t>apresenta-se uma proposta que integra a pastoral judiciária com a formação doutrinal, jurídica e antropológica dos agentes da pastoral familiar e dos tribunais. </a:t>
          </a:r>
          <a:endParaRPr lang="en-US" sz="2400" dirty="0"/>
        </a:p>
      </dgm:t>
    </dgm:pt>
    <dgm:pt modelId="{7179E576-3FC4-4EFA-B86F-825A33DAB4F5}" type="parTrans" cxnId="{97BA85E5-162E-49B6-B99E-83073875ED7B}">
      <dgm:prSet/>
      <dgm:spPr/>
      <dgm:t>
        <a:bodyPr/>
        <a:lstStyle/>
        <a:p>
          <a:endParaRPr lang="en-US" sz="2000"/>
        </a:p>
      </dgm:t>
    </dgm:pt>
    <dgm:pt modelId="{35005488-D7DA-4A96-87ED-137F9EEAA8B5}" type="sibTrans" cxnId="{97BA85E5-162E-49B6-B99E-83073875ED7B}">
      <dgm:prSet phldrT="01" custT="1"/>
      <dgm:spPr/>
      <dgm:t>
        <a:bodyPr/>
        <a:lstStyle/>
        <a:p>
          <a:r>
            <a:rPr lang="en-US" sz="7200"/>
            <a:t>01</a:t>
          </a:r>
        </a:p>
      </dgm:t>
    </dgm:pt>
    <dgm:pt modelId="{C09E80AA-A3F5-45CD-9089-07393A70B495}">
      <dgm:prSet custT="1"/>
      <dgm:spPr/>
      <dgm:t>
        <a:bodyPr/>
        <a:lstStyle/>
        <a:p>
          <a:r>
            <a:rPr lang="pt-BR" sz="2000" dirty="0"/>
            <a:t>O acompanhamento inspirado pelo Magistério de Francisco visa acolher os fiéis divorciados e recasados que têm dúvida sobre a validade de seu matrimônio, ajudando-os a reconhecer sua situação e reunir os elementos necessários para eventual processo de nulidade.</a:t>
          </a:r>
          <a:endParaRPr lang="en-US" sz="2000" dirty="0"/>
        </a:p>
      </dgm:t>
    </dgm:pt>
    <dgm:pt modelId="{C0B4D219-5734-4D8A-A518-00A838147AC1}" type="parTrans" cxnId="{ABA8FC53-B7CB-4FEA-8C48-DD04B1102F9C}">
      <dgm:prSet/>
      <dgm:spPr/>
      <dgm:t>
        <a:bodyPr/>
        <a:lstStyle/>
        <a:p>
          <a:endParaRPr lang="en-US" sz="2000"/>
        </a:p>
      </dgm:t>
    </dgm:pt>
    <dgm:pt modelId="{85F6180A-0CCF-4A84-9FB2-1D735FFB8DA9}" type="sibTrans" cxnId="{ABA8FC53-B7CB-4FEA-8C48-DD04B1102F9C}">
      <dgm:prSet phldrT="02" custT="1"/>
      <dgm:spPr/>
      <dgm:t>
        <a:bodyPr/>
        <a:lstStyle/>
        <a:p>
          <a:r>
            <a:rPr lang="en-US" sz="7200"/>
            <a:t>02</a:t>
          </a:r>
        </a:p>
      </dgm:t>
    </dgm:pt>
    <dgm:pt modelId="{A9F99DC2-B813-4A18-8D15-3331B77433B0}">
      <dgm:prSet custT="1"/>
      <dgm:spPr/>
      <dgm:t>
        <a:bodyPr/>
        <a:lstStyle/>
        <a:p>
          <a:r>
            <a:rPr lang="pt-BR" sz="2800" dirty="0"/>
            <a:t>Palavras chaves: verdade, caridade, proximidade, acolhida, aconselhamento, discernimento e integração. </a:t>
          </a:r>
          <a:endParaRPr lang="en-US" sz="2800" dirty="0"/>
        </a:p>
      </dgm:t>
    </dgm:pt>
    <dgm:pt modelId="{31EB1D1A-FD0A-482D-A7FF-075466E8A448}" type="parTrans" cxnId="{C7E67CCE-A5B4-4A44-9B3E-36255B6B695E}">
      <dgm:prSet/>
      <dgm:spPr/>
      <dgm:t>
        <a:bodyPr/>
        <a:lstStyle/>
        <a:p>
          <a:endParaRPr lang="en-US" sz="2000"/>
        </a:p>
      </dgm:t>
    </dgm:pt>
    <dgm:pt modelId="{7C9070CE-6FCB-4FB6-B3B0-7D898A313F15}" type="sibTrans" cxnId="{C7E67CCE-A5B4-4A44-9B3E-36255B6B695E}">
      <dgm:prSet phldrT="03" custT="1"/>
      <dgm:spPr/>
      <dgm:t>
        <a:bodyPr/>
        <a:lstStyle/>
        <a:p>
          <a:r>
            <a:rPr lang="en-US" sz="7200"/>
            <a:t>03</a:t>
          </a:r>
        </a:p>
      </dgm:t>
    </dgm:pt>
    <dgm:pt modelId="{DBF6867B-0DDA-8E40-BDDC-3F0D4D6C8BA3}" type="pres">
      <dgm:prSet presAssocID="{943A787D-A046-4476-A6D7-09EC99EF787A}" presName="Name0" presStyleCnt="0">
        <dgm:presLayoutVars>
          <dgm:animLvl val="lvl"/>
          <dgm:resizeHandles val="exact"/>
        </dgm:presLayoutVars>
      </dgm:prSet>
      <dgm:spPr/>
    </dgm:pt>
    <dgm:pt modelId="{B1B079B0-E927-2543-A28E-9F66341E9C05}" type="pres">
      <dgm:prSet presAssocID="{A4D35EC5-4697-405D-B01D-0DEF4DD065D8}" presName="compositeNode" presStyleCnt="0">
        <dgm:presLayoutVars>
          <dgm:bulletEnabled val="1"/>
        </dgm:presLayoutVars>
      </dgm:prSet>
      <dgm:spPr/>
    </dgm:pt>
    <dgm:pt modelId="{393C25A9-DE84-784B-94D2-B3EF3FFF3567}" type="pres">
      <dgm:prSet presAssocID="{A4D35EC5-4697-405D-B01D-0DEF4DD065D8}" presName="bgRect" presStyleLbl="alignNode1" presStyleIdx="0" presStyleCnt="3" custScaleY="122638"/>
      <dgm:spPr/>
    </dgm:pt>
    <dgm:pt modelId="{B619A786-B893-1D45-927A-6BFF06493EF8}" type="pres">
      <dgm:prSet presAssocID="{35005488-D7DA-4A96-87ED-137F9EEAA8B5}" presName="sibTransNodeRect" presStyleLbl="alignNode1" presStyleIdx="0" presStyleCnt="3">
        <dgm:presLayoutVars>
          <dgm:chMax val="0"/>
          <dgm:bulletEnabled val="1"/>
        </dgm:presLayoutVars>
      </dgm:prSet>
      <dgm:spPr/>
    </dgm:pt>
    <dgm:pt modelId="{C0CC4095-71DA-A742-83D6-3F1630A771C0}" type="pres">
      <dgm:prSet presAssocID="{A4D35EC5-4697-405D-B01D-0DEF4DD065D8}" presName="nodeRect" presStyleLbl="alignNode1" presStyleIdx="0" presStyleCnt="3">
        <dgm:presLayoutVars>
          <dgm:bulletEnabled val="1"/>
        </dgm:presLayoutVars>
      </dgm:prSet>
      <dgm:spPr/>
    </dgm:pt>
    <dgm:pt modelId="{6F1AAE0F-A24C-EA48-9DD6-7B95E4A76CF6}" type="pres">
      <dgm:prSet presAssocID="{35005488-D7DA-4A96-87ED-137F9EEAA8B5}" presName="sibTrans" presStyleCnt="0"/>
      <dgm:spPr/>
    </dgm:pt>
    <dgm:pt modelId="{C03BE6A8-39FE-A04E-951D-1F6D4466DF74}" type="pres">
      <dgm:prSet presAssocID="{C09E80AA-A3F5-45CD-9089-07393A70B495}" presName="compositeNode" presStyleCnt="0">
        <dgm:presLayoutVars>
          <dgm:bulletEnabled val="1"/>
        </dgm:presLayoutVars>
      </dgm:prSet>
      <dgm:spPr/>
    </dgm:pt>
    <dgm:pt modelId="{F182B4E6-980F-B34C-B4A3-EFABCA4D90E8}" type="pres">
      <dgm:prSet presAssocID="{C09E80AA-A3F5-45CD-9089-07393A70B495}" presName="bgRect" presStyleLbl="alignNode1" presStyleIdx="1" presStyleCnt="3" custScaleY="123886"/>
      <dgm:spPr/>
    </dgm:pt>
    <dgm:pt modelId="{5A720E87-6880-1A4B-AC0F-434CF7D1EF65}" type="pres">
      <dgm:prSet presAssocID="{85F6180A-0CCF-4A84-9FB2-1D735FFB8DA9}" presName="sibTransNodeRect" presStyleLbl="alignNode1" presStyleIdx="1" presStyleCnt="3">
        <dgm:presLayoutVars>
          <dgm:chMax val="0"/>
          <dgm:bulletEnabled val="1"/>
        </dgm:presLayoutVars>
      </dgm:prSet>
      <dgm:spPr/>
    </dgm:pt>
    <dgm:pt modelId="{1303F1AB-FE3C-334F-842C-16202FC1893A}" type="pres">
      <dgm:prSet presAssocID="{C09E80AA-A3F5-45CD-9089-07393A70B495}" presName="nodeRect" presStyleLbl="alignNode1" presStyleIdx="1" presStyleCnt="3">
        <dgm:presLayoutVars>
          <dgm:bulletEnabled val="1"/>
        </dgm:presLayoutVars>
      </dgm:prSet>
      <dgm:spPr/>
    </dgm:pt>
    <dgm:pt modelId="{683FBDF0-A69A-AF4F-A151-3FFB822C22F3}" type="pres">
      <dgm:prSet presAssocID="{85F6180A-0CCF-4A84-9FB2-1D735FFB8DA9}" presName="sibTrans" presStyleCnt="0"/>
      <dgm:spPr/>
    </dgm:pt>
    <dgm:pt modelId="{E3CEEAFE-4782-EF44-9B08-9D51AC9D4390}" type="pres">
      <dgm:prSet presAssocID="{A9F99DC2-B813-4A18-8D15-3331B77433B0}" presName="compositeNode" presStyleCnt="0">
        <dgm:presLayoutVars>
          <dgm:bulletEnabled val="1"/>
        </dgm:presLayoutVars>
      </dgm:prSet>
      <dgm:spPr/>
    </dgm:pt>
    <dgm:pt modelId="{CC16F6D3-E726-5042-B3A8-E13336CF4A70}" type="pres">
      <dgm:prSet presAssocID="{A9F99DC2-B813-4A18-8D15-3331B77433B0}" presName="bgRect" presStyleLbl="alignNode1" presStyleIdx="2" presStyleCnt="3" custScaleY="125759" custLinFactNeighborY="-312"/>
      <dgm:spPr/>
    </dgm:pt>
    <dgm:pt modelId="{50C0B239-8027-4A4C-A864-5510365F6CC7}" type="pres">
      <dgm:prSet presAssocID="{7C9070CE-6FCB-4FB6-B3B0-7D898A313F15}" presName="sibTransNodeRect" presStyleLbl="alignNode1" presStyleIdx="2" presStyleCnt="3">
        <dgm:presLayoutVars>
          <dgm:chMax val="0"/>
          <dgm:bulletEnabled val="1"/>
        </dgm:presLayoutVars>
      </dgm:prSet>
      <dgm:spPr/>
    </dgm:pt>
    <dgm:pt modelId="{232FD04C-8B6C-044F-B107-4971932ED6E4}" type="pres">
      <dgm:prSet presAssocID="{A9F99DC2-B813-4A18-8D15-3331B77433B0}" presName="nodeRect" presStyleLbl="alignNode1" presStyleIdx="2" presStyleCnt="3">
        <dgm:presLayoutVars>
          <dgm:bulletEnabled val="1"/>
        </dgm:presLayoutVars>
      </dgm:prSet>
      <dgm:spPr/>
    </dgm:pt>
  </dgm:ptLst>
  <dgm:cxnLst>
    <dgm:cxn modelId="{46879826-8E76-9D47-8F5C-E8AC0265FD27}" type="presOf" srcId="{35005488-D7DA-4A96-87ED-137F9EEAA8B5}" destId="{B619A786-B893-1D45-927A-6BFF06493EF8}" srcOrd="0" destOrd="0" presId="urn:microsoft.com/office/officeart/2016/7/layout/LinearBlockProcessNumbered"/>
    <dgm:cxn modelId="{6D1B8E34-540B-934C-B1C8-D7BDD2C2347B}" type="presOf" srcId="{C09E80AA-A3F5-45CD-9089-07393A70B495}" destId="{F182B4E6-980F-B34C-B4A3-EFABCA4D90E8}" srcOrd="0" destOrd="0" presId="urn:microsoft.com/office/officeart/2016/7/layout/LinearBlockProcessNumbered"/>
    <dgm:cxn modelId="{FBA76C49-F65C-3249-A034-5CD754F686E1}" type="presOf" srcId="{7C9070CE-6FCB-4FB6-B3B0-7D898A313F15}" destId="{50C0B239-8027-4A4C-A864-5510365F6CC7}" srcOrd="0" destOrd="0" presId="urn:microsoft.com/office/officeart/2016/7/layout/LinearBlockProcessNumbered"/>
    <dgm:cxn modelId="{ABA8FC53-B7CB-4FEA-8C48-DD04B1102F9C}" srcId="{943A787D-A046-4476-A6D7-09EC99EF787A}" destId="{C09E80AA-A3F5-45CD-9089-07393A70B495}" srcOrd="1" destOrd="0" parTransId="{C0B4D219-5734-4D8A-A518-00A838147AC1}" sibTransId="{85F6180A-0CCF-4A84-9FB2-1D735FFB8DA9}"/>
    <dgm:cxn modelId="{FC687263-B275-2F41-AE00-9F861F0513BB}" type="presOf" srcId="{A9F99DC2-B813-4A18-8D15-3331B77433B0}" destId="{CC16F6D3-E726-5042-B3A8-E13336CF4A70}" srcOrd="0" destOrd="0" presId="urn:microsoft.com/office/officeart/2016/7/layout/LinearBlockProcessNumbered"/>
    <dgm:cxn modelId="{47F53892-9015-A444-8D65-2A7A4248356A}" type="presOf" srcId="{A4D35EC5-4697-405D-B01D-0DEF4DD065D8}" destId="{C0CC4095-71DA-A742-83D6-3F1630A771C0}" srcOrd="1" destOrd="0" presId="urn:microsoft.com/office/officeart/2016/7/layout/LinearBlockProcessNumbered"/>
    <dgm:cxn modelId="{2407C7B2-2746-494A-8B49-08BB44B1419A}" type="presOf" srcId="{85F6180A-0CCF-4A84-9FB2-1D735FFB8DA9}" destId="{5A720E87-6880-1A4B-AC0F-434CF7D1EF65}" srcOrd="0" destOrd="0" presId="urn:microsoft.com/office/officeart/2016/7/layout/LinearBlockProcessNumbered"/>
    <dgm:cxn modelId="{D58AC6C1-8641-8C43-B8D6-7C2AFEE9D1A2}" type="presOf" srcId="{A9F99DC2-B813-4A18-8D15-3331B77433B0}" destId="{232FD04C-8B6C-044F-B107-4971932ED6E4}" srcOrd="1" destOrd="0" presId="urn:microsoft.com/office/officeart/2016/7/layout/LinearBlockProcessNumbered"/>
    <dgm:cxn modelId="{C7E67CCE-A5B4-4A44-9B3E-36255B6B695E}" srcId="{943A787D-A046-4476-A6D7-09EC99EF787A}" destId="{A9F99DC2-B813-4A18-8D15-3331B77433B0}" srcOrd="2" destOrd="0" parTransId="{31EB1D1A-FD0A-482D-A7FF-075466E8A448}" sibTransId="{7C9070CE-6FCB-4FB6-B3B0-7D898A313F15}"/>
    <dgm:cxn modelId="{84D0F1CF-2B6C-8047-8D16-13E3132F9386}" type="presOf" srcId="{A4D35EC5-4697-405D-B01D-0DEF4DD065D8}" destId="{393C25A9-DE84-784B-94D2-B3EF3FFF3567}" srcOrd="0" destOrd="0" presId="urn:microsoft.com/office/officeart/2016/7/layout/LinearBlockProcessNumbered"/>
    <dgm:cxn modelId="{B6D10FE5-0B05-7F48-BB05-BCE137A3D7B5}" type="presOf" srcId="{C09E80AA-A3F5-45CD-9089-07393A70B495}" destId="{1303F1AB-FE3C-334F-842C-16202FC1893A}" srcOrd="1" destOrd="0" presId="urn:microsoft.com/office/officeart/2016/7/layout/LinearBlockProcessNumbered"/>
    <dgm:cxn modelId="{97BA85E5-162E-49B6-B99E-83073875ED7B}" srcId="{943A787D-A046-4476-A6D7-09EC99EF787A}" destId="{A4D35EC5-4697-405D-B01D-0DEF4DD065D8}" srcOrd="0" destOrd="0" parTransId="{7179E576-3FC4-4EFA-B86F-825A33DAB4F5}" sibTransId="{35005488-D7DA-4A96-87ED-137F9EEAA8B5}"/>
    <dgm:cxn modelId="{A28C44F7-6DB1-4148-B7BE-76DF2024B215}" type="presOf" srcId="{943A787D-A046-4476-A6D7-09EC99EF787A}" destId="{DBF6867B-0DDA-8E40-BDDC-3F0D4D6C8BA3}" srcOrd="0" destOrd="0" presId="urn:microsoft.com/office/officeart/2016/7/layout/LinearBlockProcessNumbered"/>
    <dgm:cxn modelId="{898DAE76-8986-DC4B-B5B5-2EC7C5472CCB}" type="presParOf" srcId="{DBF6867B-0DDA-8E40-BDDC-3F0D4D6C8BA3}" destId="{B1B079B0-E927-2543-A28E-9F66341E9C05}" srcOrd="0" destOrd="0" presId="urn:microsoft.com/office/officeart/2016/7/layout/LinearBlockProcessNumbered"/>
    <dgm:cxn modelId="{5C851D0C-E590-B24E-B8BE-D7CBDEE7315B}" type="presParOf" srcId="{B1B079B0-E927-2543-A28E-9F66341E9C05}" destId="{393C25A9-DE84-784B-94D2-B3EF3FFF3567}" srcOrd="0" destOrd="0" presId="urn:microsoft.com/office/officeart/2016/7/layout/LinearBlockProcessNumbered"/>
    <dgm:cxn modelId="{A9EC617D-6994-094F-9D53-219716CD4B98}" type="presParOf" srcId="{B1B079B0-E927-2543-A28E-9F66341E9C05}" destId="{B619A786-B893-1D45-927A-6BFF06493EF8}" srcOrd="1" destOrd="0" presId="urn:microsoft.com/office/officeart/2016/7/layout/LinearBlockProcessNumbered"/>
    <dgm:cxn modelId="{6BA71ECB-E235-974A-83CD-5AA1DEDAA36F}" type="presParOf" srcId="{B1B079B0-E927-2543-A28E-9F66341E9C05}" destId="{C0CC4095-71DA-A742-83D6-3F1630A771C0}" srcOrd="2" destOrd="0" presId="urn:microsoft.com/office/officeart/2016/7/layout/LinearBlockProcessNumbered"/>
    <dgm:cxn modelId="{22D5DE86-795F-A745-A508-7212F86E5719}" type="presParOf" srcId="{DBF6867B-0DDA-8E40-BDDC-3F0D4D6C8BA3}" destId="{6F1AAE0F-A24C-EA48-9DD6-7B95E4A76CF6}" srcOrd="1" destOrd="0" presId="urn:microsoft.com/office/officeart/2016/7/layout/LinearBlockProcessNumbered"/>
    <dgm:cxn modelId="{D7148BEB-9B1F-9446-B66B-92A8146602D5}" type="presParOf" srcId="{DBF6867B-0DDA-8E40-BDDC-3F0D4D6C8BA3}" destId="{C03BE6A8-39FE-A04E-951D-1F6D4466DF74}" srcOrd="2" destOrd="0" presId="urn:microsoft.com/office/officeart/2016/7/layout/LinearBlockProcessNumbered"/>
    <dgm:cxn modelId="{4B2BFF36-CD59-6C4E-8F76-103D1A2CB754}" type="presParOf" srcId="{C03BE6A8-39FE-A04E-951D-1F6D4466DF74}" destId="{F182B4E6-980F-B34C-B4A3-EFABCA4D90E8}" srcOrd="0" destOrd="0" presId="urn:microsoft.com/office/officeart/2016/7/layout/LinearBlockProcessNumbered"/>
    <dgm:cxn modelId="{95E52A21-00FF-B34D-AD6B-B6AC4B17B49A}" type="presParOf" srcId="{C03BE6A8-39FE-A04E-951D-1F6D4466DF74}" destId="{5A720E87-6880-1A4B-AC0F-434CF7D1EF65}" srcOrd="1" destOrd="0" presId="urn:microsoft.com/office/officeart/2016/7/layout/LinearBlockProcessNumbered"/>
    <dgm:cxn modelId="{7152C8CA-45A9-B142-8F04-5C1BBEC04552}" type="presParOf" srcId="{C03BE6A8-39FE-A04E-951D-1F6D4466DF74}" destId="{1303F1AB-FE3C-334F-842C-16202FC1893A}" srcOrd="2" destOrd="0" presId="urn:microsoft.com/office/officeart/2016/7/layout/LinearBlockProcessNumbered"/>
    <dgm:cxn modelId="{8346F1FA-1A2F-1640-9C3A-E9A548F44534}" type="presParOf" srcId="{DBF6867B-0DDA-8E40-BDDC-3F0D4D6C8BA3}" destId="{683FBDF0-A69A-AF4F-A151-3FFB822C22F3}" srcOrd="3" destOrd="0" presId="urn:microsoft.com/office/officeart/2016/7/layout/LinearBlockProcessNumbered"/>
    <dgm:cxn modelId="{BAB66040-600E-834E-88B1-3BFB924C9245}" type="presParOf" srcId="{DBF6867B-0DDA-8E40-BDDC-3F0D4D6C8BA3}" destId="{E3CEEAFE-4782-EF44-9B08-9D51AC9D4390}" srcOrd="4" destOrd="0" presId="urn:microsoft.com/office/officeart/2016/7/layout/LinearBlockProcessNumbered"/>
    <dgm:cxn modelId="{A4FC83F6-2BBB-4343-9430-5E6E1C70D827}" type="presParOf" srcId="{E3CEEAFE-4782-EF44-9B08-9D51AC9D4390}" destId="{CC16F6D3-E726-5042-B3A8-E13336CF4A70}" srcOrd="0" destOrd="0" presId="urn:microsoft.com/office/officeart/2016/7/layout/LinearBlockProcessNumbered"/>
    <dgm:cxn modelId="{DEB69204-3FD8-EB42-B07D-A413C0A768B3}" type="presParOf" srcId="{E3CEEAFE-4782-EF44-9B08-9D51AC9D4390}" destId="{50C0B239-8027-4A4C-A864-5510365F6CC7}" srcOrd="1" destOrd="0" presId="urn:microsoft.com/office/officeart/2016/7/layout/LinearBlockProcessNumbered"/>
    <dgm:cxn modelId="{1848DB8C-29DC-B34B-8924-A83A3090B226}" type="presParOf" srcId="{E3CEEAFE-4782-EF44-9B08-9D51AC9D4390}" destId="{232FD04C-8B6C-044F-B107-4971932ED6E4}"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9FFFF68-283E-4BB6-87B2-5E47D9D63073}" type="doc">
      <dgm:prSet loTypeId="urn:microsoft.com/office/officeart/2005/8/layout/process1" loCatId="process" qsTypeId="urn:microsoft.com/office/officeart/2005/8/quickstyle/simple5" qsCatId="simple" csTypeId="urn:microsoft.com/office/officeart/2005/8/colors/colorful2" csCatId="colorful" phldr="1"/>
      <dgm:spPr/>
      <dgm:t>
        <a:bodyPr/>
        <a:lstStyle/>
        <a:p>
          <a:endParaRPr lang="en-US"/>
        </a:p>
      </dgm:t>
    </dgm:pt>
    <dgm:pt modelId="{578BF26D-155A-40B5-B479-9528C9BFAC9F}">
      <dgm:prSet custT="1"/>
      <dgm:spPr/>
      <dgm:t>
        <a:bodyPr/>
        <a:lstStyle/>
        <a:p>
          <a:r>
            <a:rPr lang="pt-BR" sz="2400" dirty="0"/>
            <a:t>os cônjuges separados, divorciados e feridos, assumindo a missão de aproximar-se de sua realidade, oferecer compreensão, consolo e apoio diante da dor e fragilidade que enfrentam.</a:t>
          </a:r>
          <a:endParaRPr lang="en-US" sz="2400" dirty="0"/>
        </a:p>
      </dgm:t>
    </dgm:pt>
    <dgm:pt modelId="{5DA50A2E-5A4F-4A0F-8C65-D62D1E7C2C50}" type="parTrans" cxnId="{560DCD32-93A7-4BE2-96DB-D261CC2524D9}">
      <dgm:prSet/>
      <dgm:spPr/>
      <dgm:t>
        <a:bodyPr/>
        <a:lstStyle/>
        <a:p>
          <a:endParaRPr lang="en-US"/>
        </a:p>
      </dgm:t>
    </dgm:pt>
    <dgm:pt modelId="{5477D933-2A2D-4CBE-8BFE-127BE3D7B350}" type="sibTrans" cxnId="{560DCD32-93A7-4BE2-96DB-D261CC2524D9}">
      <dgm:prSet/>
      <dgm:spPr/>
      <dgm:t>
        <a:bodyPr/>
        <a:lstStyle/>
        <a:p>
          <a:endParaRPr lang="en-US"/>
        </a:p>
      </dgm:t>
    </dgm:pt>
    <dgm:pt modelId="{6DD32CC5-53AE-44D3-9D56-01590646B15E}">
      <dgm:prSet custT="1"/>
      <dgm:spPr/>
      <dgm:t>
        <a:bodyPr/>
        <a:lstStyle/>
        <a:p>
          <a:r>
            <a:rPr lang="pt-BR" sz="2800" dirty="0"/>
            <a:t>Trata-se de um serviço de informação, mediação e aconselhamento, confiado por desejo do Papa Francisco à Pastoral Familiar.</a:t>
          </a:r>
          <a:endParaRPr lang="en-US" sz="2800" dirty="0"/>
        </a:p>
      </dgm:t>
    </dgm:pt>
    <dgm:pt modelId="{E9895E9F-781D-4901-BA14-14D9DD7D8F41}" type="parTrans" cxnId="{45D6B750-E6BB-4977-B7D0-DBCE6B649889}">
      <dgm:prSet/>
      <dgm:spPr/>
      <dgm:t>
        <a:bodyPr/>
        <a:lstStyle/>
        <a:p>
          <a:endParaRPr lang="en-US"/>
        </a:p>
      </dgm:t>
    </dgm:pt>
    <dgm:pt modelId="{9D1FE1AC-99C0-4523-A7DB-30DB28B6C51B}" type="sibTrans" cxnId="{45D6B750-E6BB-4977-B7D0-DBCE6B649889}">
      <dgm:prSet/>
      <dgm:spPr/>
      <dgm:t>
        <a:bodyPr/>
        <a:lstStyle/>
        <a:p>
          <a:endParaRPr lang="en-US"/>
        </a:p>
      </dgm:t>
    </dgm:pt>
    <dgm:pt modelId="{EECF3E3C-EF11-41A1-BEAD-B72C7B3D03D5}">
      <dgm:prSet/>
      <dgm:spPr/>
      <dgm:t>
        <a:bodyPr/>
        <a:lstStyle/>
        <a:p>
          <a:r>
            <a:rPr lang="pt-BR"/>
            <a:t>abrange não só os cônjuges feridos, mas também aqueles em crise matrimonial, os separados sem divórcio, os separados e divorciados civilmente, todos necessitados de acompanhamento e discernimento conforme a diversidade de suas situações </a:t>
          </a:r>
          <a:endParaRPr lang="en-US"/>
        </a:p>
      </dgm:t>
    </dgm:pt>
    <dgm:pt modelId="{FCC4C731-C255-4E1F-8FD0-31458558FD7C}" type="parTrans" cxnId="{2D8527E2-91E6-459C-A17F-1C88254A5692}">
      <dgm:prSet/>
      <dgm:spPr/>
      <dgm:t>
        <a:bodyPr/>
        <a:lstStyle/>
        <a:p>
          <a:endParaRPr lang="en-US"/>
        </a:p>
      </dgm:t>
    </dgm:pt>
    <dgm:pt modelId="{BB883702-6749-412B-9F7D-F7171F8C2B5C}" type="sibTrans" cxnId="{2D8527E2-91E6-459C-A17F-1C88254A5692}">
      <dgm:prSet/>
      <dgm:spPr/>
      <dgm:t>
        <a:bodyPr/>
        <a:lstStyle/>
        <a:p>
          <a:endParaRPr lang="en-US"/>
        </a:p>
      </dgm:t>
    </dgm:pt>
    <dgm:pt modelId="{DFB2570D-D476-7D48-9D1C-CF382872FDEE}" type="pres">
      <dgm:prSet presAssocID="{29FFFF68-283E-4BB6-87B2-5E47D9D63073}" presName="Name0" presStyleCnt="0">
        <dgm:presLayoutVars>
          <dgm:dir/>
          <dgm:resizeHandles val="exact"/>
        </dgm:presLayoutVars>
      </dgm:prSet>
      <dgm:spPr/>
    </dgm:pt>
    <dgm:pt modelId="{E24C6D50-0AFD-8740-B5BC-94148CBE44EA}" type="pres">
      <dgm:prSet presAssocID="{578BF26D-155A-40B5-B479-9528C9BFAC9F}" presName="node" presStyleLbl="node1" presStyleIdx="0" presStyleCnt="3" custScaleY="144371">
        <dgm:presLayoutVars>
          <dgm:bulletEnabled val="1"/>
        </dgm:presLayoutVars>
      </dgm:prSet>
      <dgm:spPr/>
    </dgm:pt>
    <dgm:pt modelId="{0E7FBCFA-3CE9-FA46-90B6-DEE6F644A513}" type="pres">
      <dgm:prSet presAssocID="{5477D933-2A2D-4CBE-8BFE-127BE3D7B350}" presName="sibTrans" presStyleLbl="sibTrans2D1" presStyleIdx="0" presStyleCnt="2" custScaleY="144371"/>
      <dgm:spPr/>
    </dgm:pt>
    <dgm:pt modelId="{2FEE40BD-8B57-3C40-8845-2B22E4754DA1}" type="pres">
      <dgm:prSet presAssocID="{5477D933-2A2D-4CBE-8BFE-127BE3D7B350}" presName="connectorText" presStyleLbl="sibTrans2D1" presStyleIdx="0" presStyleCnt="2"/>
      <dgm:spPr/>
    </dgm:pt>
    <dgm:pt modelId="{B3A89A91-A341-204F-9ED5-B68F2A298361}" type="pres">
      <dgm:prSet presAssocID="{6DD32CC5-53AE-44D3-9D56-01590646B15E}" presName="node" presStyleLbl="node1" presStyleIdx="1" presStyleCnt="3" custScaleY="144371">
        <dgm:presLayoutVars>
          <dgm:bulletEnabled val="1"/>
        </dgm:presLayoutVars>
      </dgm:prSet>
      <dgm:spPr/>
    </dgm:pt>
    <dgm:pt modelId="{0E612151-2F80-8740-9659-701B53FD0489}" type="pres">
      <dgm:prSet presAssocID="{9D1FE1AC-99C0-4523-A7DB-30DB28B6C51B}" presName="sibTrans" presStyleLbl="sibTrans2D1" presStyleIdx="1" presStyleCnt="2" custScaleY="144371"/>
      <dgm:spPr/>
    </dgm:pt>
    <dgm:pt modelId="{EAC84974-2DC6-2E40-A065-9F02F6D42C9A}" type="pres">
      <dgm:prSet presAssocID="{9D1FE1AC-99C0-4523-A7DB-30DB28B6C51B}" presName="connectorText" presStyleLbl="sibTrans2D1" presStyleIdx="1" presStyleCnt="2"/>
      <dgm:spPr/>
    </dgm:pt>
    <dgm:pt modelId="{A7AC1998-4A1E-FA48-B9DE-35DB3B4E628C}" type="pres">
      <dgm:prSet presAssocID="{EECF3E3C-EF11-41A1-BEAD-B72C7B3D03D5}" presName="node" presStyleLbl="node1" presStyleIdx="2" presStyleCnt="3" custScaleY="144371">
        <dgm:presLayoutVars>
          <dgm:bulletEnabled val="1"/>
        </dgm:presLayoutVars>
      </dgm:prSet>
      <dgm:spPr/>
    </dgm:pt>
  </dgm:ptLst>
  <dgm:cxnLst>
    <dgm:cxn modelId="{5B65BD11-2D5E-D24C-93B7-1BAFB021F3E9}" type="presOf" srcId="{6DD32CC5-53AE-44D3-9D56-01590646B15E}" destId="{B3A89A91-A341-204F-9ED5-B68F2A298361}" srcOrd="0" destOrd="0" presId="urn:microsoft.com/office/officeart/2005/8/layout/process1"/>
    <dgm:cxn modelId="{560DCD32-93A7-4BE2-96DB-D261CC2524D9}" srcId="{29FFFF68-283E-4BB6-87B2-5E47D9D63073}" destId="{578BF26D-155A-40B5-B479-9528C9BFAC9F}" srcOrd="0" destOrd="0" parTransId="{5DA50A2E-5A4F-4A0F-8C65-D62D1E7C2C50}" sibTransId="{5477D933-2A2D-4CBE-8BFE-127BE3D7B350}"/>
    <dgm:cxn modelId="{0431A83D-EF31-9B4B-AED5-901F313925F4}" type="presOf" srcId="{5477D933-2A2D-4CBE-8BFE-127BE3D7B350}" destId="{0E7FBCFA-3CE9-FA46-90B6-DEE6F644A513}" srcOrd="0" destOrd="0" presId="urn:microsoft.com/office/officeart/2005/8/layout/process1"/>
    <dgm:cxn modelId="{45D6B750-E6BB-4977-B7D0-DBCE6B649889}" srcId="{29FFFF68-283E-4BB6-87B2-5E47D9D63073}" destId="{6DD32CC5-53AE-44D3-9D56-01590646B15E}" srcOrd="1" destOrd="0" parTransId="{E9895E9F-781D-4901-BA14-14D9DD7D8F41}" sibTransId="{9D1FE1AC-99C0-4523-A7DB-30DB28B6C51B}"/>
    <dgm:cxn modelId="{F76B7B52-13B6-F644-93A4-8DD9DE862257}" type="presOf" srcId="{578BF26D-155A-40B5-B479-9528C9BFAC9F}" destId="{E24C6D50-0AFD-8740-B5BC-94148CBE44EA}" srcOrd="0" destOrd="0" presId="urn:microsoft.com/office/officeart/2005/8/layout/process1"/>
    <dgm:cxn modelId="{C8185177-E688-7F4D-93C2-BDCB0D576FB5}" type="presOf" srcId="{5477D933-2A2D-4CBE-8BFE-127BE3D7B350}" destId="{2FEE40BD-8B57-3C40-8845-2B22E4754DA1}" srcOrd="1" destOrd="0" presId="urn:microsoft.com/office/officeart/2005/8/layout/process1"/>
    <dgm:cxn modelId="{A4F3DB80-B3ED-3546-B54A-12E306E8E7F3}" type="presOf" srcId="{9D1FE1AC-99C0-4523-A7DB-30DB28B6C51B}" destId="{EAC84974-2DC6-2E40-A065-9F02F6D42C9A}" srcOrd="1" destOrd="0" presId="urn:microsoft.com/office/officeart/2005/8/layout/process1"/>
    <dgm:cxn modelId="{84DD3A9C-7E72-6D4F-A4D4-85067561E06F}" type="presOf" srcId="{EECF3E3C-EF11-41A1-BEAD-B72C7B3D03D5}" destId="{A7AC1998-4A1E-FA48-B9DE-35DB3B4E628C}" srcOrd="0" destOrd="0" presId="urn:microsoft.com/office/officeart/2005/8/layout/process1"/>
    <dgm:cxn modelId="{B9B7F8BC-C101-9D43-A78E-4A12D3260D1B}" type="presOf" srcId="{29FFFF68-283E-4BB6-87B2-5E47D9D63073}" destId="{DFB2570D-D476-7D48-9D1C-CF382872FDEE}" srcOrd="0" destOrd="0" presId="urn:microsoft.com/office/officeart/2005/8/layout/process1"/>
    <dgm:cxn modelId="{2D8527E2-91E6-459C-A17F-1C88254A5692}" srcId="{29FFFF68-283E-4BB6-87B2-5E47D9D63073}" destId="{EECF3E3C-EF11-41A1-BEAD-B72C7B3D03D5}" srcOrd="2" destOrd="0" parTransId="{FCC4C731-C255-4E1F-8FD0-31458558FD7C}" sibTransId="{BB883702-6749-412B-9F7D-F7171F8C2B5C}"/>
    <dgm:cxn modelId="{160D16FC-EE22-6E43-8282-FBA158E8B29D}" type="presOf" srcId="{9D1FE1AC-99C0-4523-A7DB-30DB28B6C51B}" destId="{0E612151-2F80-8740-9659-701B53FD0489}" srcOrd="0" destOrd="0" presId="urn:microsoft.com/office/officeart/2005/8/layout/process1"/>
    <dgm:cxn modelId="{45F4206D-8275-B54F-9622-B46CC363B402}" type="presParOf" srcId="{DFB2570D-D476-7D48-9D1C-CF382872FDEE}" destId="{E24C6D50-0AFD-8740-B5BC-94148CBE44EA}" srcOrd="0" destOrd="0" presId="urn:microsoft.com/office/officeart/2005/8/layout/process1"/>
    <dgm:cxn modelId="{44EE6361-CECF-8E4B-BBA7-9A203BE11992}" type="presParOf" srcId="{DFB2570D-D476-7D48-9D1C-CF382872FDEE}" destId="{0E7FBCFA-3CE9-FA46-90B6-DEE6F644A513}" srcOrd="1" destOrd="0" presId="urn:microsoft.com/office/officeart/2005/8/layout/process1"/>
    <dgm:cxn modelId="{2A019BD5-8A15-444D-A92F-7FE04E35D34E}" type="presParOf" srcId="{0E7FBCFA-3CE9-FA46-90B6-DEE6F644A513}" destId="{2FEE40BD-8B57-3C40-8845-2B22E4754DA1}" srcOrd="0" destOrd="0" presId="urn:microsoft.com/office/officeart/2005/8/layout/process1"/>
    <dgm:cxn modelId="{25A30888-80C7-C241-8FE5-ABA61B73320F}" type="presParOf" srcId="{DFB2570D-D476-7D48-9D1C-CF382872FDEE}" destId="{B3A89A91-A341-204F-9ED5-B68F2A298361}" srcOrd="2" destOrd="0" presId="urn:microsoft.com/office/officeart/2005/8/layout/process1"/>
    <dgm:cxn modelId="{4B28C623-74CC-5F45-B094-A0EFFBA012F9}" type="presParOf" srcId="{DFB2570D-D476-7D48-9D1C-CF382872FDEE}" destId="{0E612151-2F80-8740-9659-701B53FD0489}" srcOrd="3" destOrd="0" presId="urn:microsoft.com/office/officeart/2005/8/layout/process1"/>
    <dgm:cxn modelId="{40A1BCC4-6D44-FE4C-AF5D-AA042B0988FD}" type="presParOf" srcId="{0E612151-2F80-8740-9659-701B53FD0489}" destId="{EAC84974-2DC6-2E40-A065-9F02F6D42C9A}" srcOrd="0" destOrd="0" presId="urn:microsoft.com/office/officeart/2005/8/layout/process1"/>
    <dgm:cxn modelId="{2AB00D21-71DE-CA48-92F4-5A6BF24BA732}" type="presParOf" srcId="{DFB2570D-D476-7D48-9D1C-CF382872FDEE}" destId="{A7AC1998-4A1E-FA48-B9DE-35DB3B4E628C}"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135073B-20AA-47F0-BAE1-1874C9D288D6}" type="doc">
      <dgm:prSet loTypeId="urn:microsoft.com/office/officeart/2005/8/layout/hierarchy3" loCatId="hierarchy" qsTypeId="urn:microsoft.com/office/officeart/2005/8/quickstyle/simple4" qsCatId="simple" csTypeId="urn:microsoft.com/office/officeart/2005/8/colors/colorful2" csCatId="colorful"/>
      <dgm:spPr/>
      <dgm:t>
        <a:bodyPr/>
        <a:lstStyle/>
        <a:p>
          <a:endParaRPr lang="en-US"/>
        </a:p>
      </dgm:t>
    </dgm:pt>
    <dgm:pt modelId="{035172B2-663B-47DF-BE85-DF5C0983A7C8}">
      <dgm:prSet/>
      <dgm:spPr/>
      <dgm:t>
        <a:bodyPr/>
        <a:lstStyle/>
        <a:p>
          <a:r>
            <a:rPr lang="pt-BR" dirty="0"/>
            <a:t>Uma acolhida que os ajude a reencontrar sentido na própria história matrimonial. </a:t>
          </a:r>
          <a:endParaRPr lang="en-US" dirty="0"/>
        </a:p>
      </dgm:t>
    </dgm:pt>
    <dgm:pt modelId="{82BBB5FE-273F-48C3-98DB-42CA0FB81409}" type="parTrans" cxnId="{BF72F166-6078-4378-8AC4-25AB3A49C0E4}">
      <dgm:prSet/>
      <dgm:spPr/>
      <dgm:t>
        <a:bodyPr/>
        <a:lstStyle/>
        <a:p>
          <a:endParaRPr lang="en-US"/>
        </a:p>
      </dgm:t>
    </dgm:pt>
    <dgm:pt modelId="{68154FFB-F798-4415-A741-5E48A8FDD9FB}" type="sibTrans" cxnId="{BF72F166-6078-4378-8AC4-25AB3A49C0E4}">
      <dgm:prSet/>
      <dgm:spPr/>
      <dgm:t>
        <a:bodyPr/>
        <a:lstStyle/>
        <a:p>
          <a:endParaRPr lang="en-US"/>
        </a:p>
      </dgm:t>
    </dgm:pt>
    <dgm:pt modelId="{AFD7C578-CE85-428D-93F2-1957F717CCF6}">
      <dgm:prSet/>
      <dgm:spPr/>
      <dgm:t>
        <a:bodyPr/>
        <a:lstStyle/>
        <a:p>
          <a:r>
            <a:rPr lang="pt-BR"/>
            <a:t>Em síntese, os destinatários dessa pastoral são todos os que enfrentam conflitos na vida conjugal, estejam ou não separados, sozinhos ou em nova união: </a:t>
          </a:r>
          <a:endParaRPr lang="en-US"/>
        </a:p>
      </dgm:t>
    </dgm:pt>
    <dgm:pt modelId="{B5171A85-6C86-46C5-BCB3-BC92BF42D6FA}" type="parTrans" cxnId="{BF625BC8-98A4-456D-B05B-761863930962}">
      <dgm:prSet/>
      <dgm:spPr/>
      <dgm:t>
        <a:bodyPr/>
        <a:lstStyle/>
        <a:p>
          <a:endParaRPr lang="en-US"/>
        </a:p>
      </dgm:t>
    </dgm:pt>
    <dgm:pt modelId="{104C966B-399F-454E-AAEE-FAB81B99C9CF}" type="sibTrans" cxnId="{BF625BC8-98A4-456D-B05B-761863930962}">
      <dgm:prSet/>
      <dgm:spPr/>
      <dgm:t>
        <a:bodyPr/>
        <a:lstStyle/>
        <a:p>
          <a:endParaRPr lang="en-US"/>
        </a:p>
      </dgm:t>
    </dgm:pt>
    <dgm:pt modelId="{935ED763-ADA6-4DFB-BF31-7E40EA63FC2F}">
      <dgm:prSet/>
      <dgm:spPr/>
      <dgm:t>
        <a:bodyPr/>
        <a:lstStyle/>
        <a:p>
          <a:r>
            <a:rPr lang="pt-BR"/>
            <a:t>casos de adultério, falta de diálogo, abandono, litígios por divórcio e bens, ausência de afeto, violência física ou psicológica, e também aqueles que sofrem por não poder participar plenamente da vida eclesial </a:t>
          </a:r>
          <a:endParaRPr lang="en-US"/>
        </a:p>
      </dgm:t>
    </dgm:pt>
    <dgm:pt modelId="{778B9BD5-1B30-48F0-BA9C-A28926EA05FC}" type="parTrans" cxnId="{CD558473-9507-4114-A38F-C55CA8FA0B6C}">
      <dgm:prSet/>
      <dgm:spPr/>
      <dgm:t>
        <a:bodyPr/>
        <a:lstStyle/>
        <a:p>
          <a:endParaRPr lang="en-US"/>
        </a:p>
      </dgm:t>
    </dgm:pt>
    <dgm:pt modelId="{707D2A68-476F-451A-9B48-AB351F3C8A0E}" type="sibTrans" cxnId="{CD558473-9507-4114-A38F-C55CA8FA0B6C}">
      <dgm:prSet/>
      <dgm:spPr/>
      <dgm:t>
        <a:bodyPr/>
        <a:lstStyle/>
        <a:p>
          <a:endParaRPr lang="en-US"/>
        </a:p>
      </dgm:t>
    </dgm:pt>
    <dgm:pt modelId="{DDC60077-EC08-E747-8F5A-80CDA5119FEF}" type="pres">
      <dgm:prSet presAssocID="{3135073B-20AA-47F0-BAE1-1874C9D288D6}" presName="diagram" presStyleCnt="0">
        <dgm:presLayoutVars>
          <dgm:chPref val="1"/>
          <dgm:dir/>
          <dgm:animOne val="branch"/>
          <dgm:animLvl val="lvl"/>
          <dgm:resizeHandles/>
        </dgm:presLayoutVars>
      </dgm:prSet>
      <dgm:spPr/>
    </dgm:pt>
    <dgm:pt modelId="{D55501FF-7BCE-B548-A683-56982BA75F75}" type="pres">
      <dgm:prSet presAssocID="{035172B2-663B-47DF-BE85-DF5C0983A7C8}" presName="root" presStyleCnt="0"/>
      <dgm:spPr/>
    </dgm:pt>
    <dgm:pt modelId="{649F6A06-5302-6347-9BC8-1AF1E7484FFE}" type="pres">
      <dgm:prSet presAssocID="{035172B2-663B-47DF-BE85-DF5C0983A7C8}" presName="rootComposite" presStyleCnt="0"/>
      <dgm:spPr/>
    </dgm:pt>
    <dgm:pt modelId="{95FCF55F-79CD-8A44-86FD-0DE1C4458961}" type="pres">
      <dgm:prSet presAssocID="{035172B2-663B-47DF-BE85-DF5C0983A7C8}" presName="rootText" presStyleLbl="node1" presStyleIdx="0" presStyleCnt="2"/>
      <dgm:spPr/>
    </dgm:pt>
    <dgm:pt modelId="{78ED03B2-FD36-2A49-90C7-268A61DC8B80}" type="pres">
      <dgm:prSet presAssocID="{035172B2-663B-47DF-BE85-DF5C0983A7C8}" presName="rootConnector" presStyleLbl="node1" presStyleIdx="0" presStyleCnt="2"/>
      <dgm:spPr/>
    </dgm:pt>
    <dgm:pt modelId="{E77EC752-A879-0649-A099-7B13C9249DD1}" type="pres">
      <dgm:prSet presAssocID="{035172B2-663B-47DF-BE85-DF5C0983A7C8}" presName="childShape" presStyleCnt="0"/>
      <dgm:spPr/>
    </dgm:pt>
    <dgm:pt modelId="{1746ED0C-75CF-C34E-811D-45EDD5E8380A}" type="pres">
      <dgm:prSet presAssocID="{AFD7C578-CE85-428D-93F2-1957F717CCF6}" presName="root" presStyleCnt="0"/>
      <dgm:spPr/>
    </dgm:pt>
    <dgm:pt modelId="{BC0C143C-5C45-7549-8DE9-05C1F8599895}" type="pres">
      <dgm:prSet presAssocID="{AFD7C578-CE85-428D-93F2-1957F717CCF6}" presName="rootComposite" presStyleCnt="0"/>
      <dgm:spPr/>
    </dgm:pt>
    <dgm:pt modelId="{4D5C1698-A91F-8C49-807D-521D8FE52A89}" type="pres">
      <dgm:prSet presAssocID="{AFD7C578-CE85-428D-93F2-1957F717CCF6}" presName="rootText" presStyleLbl="node1" presStyleIdx="1" presStyleCnt="2"/>
      <dgm:spPr/>
    </dgm:pt>
    <dgm:pt modelId="{2D4F7151-1493-C844-A452-EA654F3495F1}" type="pres">
      <dgm:prSet presAssocID="{AFD7C578-CE85-428D-93F2-1957F717CCF6}" presName="rootConnector" presStyleLbl="node1" presStyleIdx="1" presStyleCnt="2"/>
      <dgm:spPr/>
    </dgm:pt>
    <dgm:pt modelId="{F7B9A6E1-77F2-C24B-B2A8-FEABFFD22C6B}" type="pres">
      <dgm:prSet presAssocID="{AFD7C578-CE85-428D-93F2-1957F717CCF6}" presName="childShape" presStyleCnt="0"/>
      <dgm:spPr/>
    </dgm:pt>
    <dgm:pt modelId="{214D4CAE-B2BC-FE47-B971-CD5EF3625C45}" type="pres">
      <dgm:prSet presAssocID="{778B9BD5-1B30-48F0-BA9C-A28926EA05FC}" presName="Name13" presStyleLbl="parChTrans1D2" presStyleIdx="0" presStyleCnt="1"/>
      <dgm:spPr/>
    </dgm:pt>
    <dgm:pt modelId="{ECE6D7B0-D7DB-2D4F-98D5-0C5F6D88AB95}" type="pres">
      <dgm:prSet presAssocID="{935ED763-ADA6-4DFB-BF31-7E40EA63FC2F}" presName="childText" presStyleLbl="bgAcc1" presStyleIdx="0" presStyleCnt="1">
        <dgm:presLayoutVars>
          <dgm:bulletEnabled val="1"/>
        </dgm:presLayoutVars>
      </dgm:prSet>
      <dgm:spPr/>
    </dgm:pt>
  </dgm:ptLst>
  <dgm:cxnLst>
    <dgm:cxn modelId="{FE21D33F-DD00-6E41-B3A1-49EF177D04C5}" type="presOf" srcId="{778B9BD5-1B30-48F0-BA9C-A28926EA05FC}" destId="{214D4CAE-B2BC-FE47-B971-CD5EF3625C45}" srcOrd="0" destOrd="0" presId="urn:microsoft.com/office/officeart/2005/8/layout/hierarchy3"/>
    <dgm:cxn modelId="{BF72F166-6078-4378-8AC4-25AB3A49C0E4}" srcId="{3135073B-20AA-47F0-BAE1-1874C9D288D6}" destId="{035172B2-663B-47DF-BE85-DF5C0983A7C8}" srcOrd="0" destOrd="0" parTransId="{82BBB5FE-273F-48C3-98DB-42CA0FB81409}" sibTransId="{68154FFB-F798-4415-A741-5E48A8FDD9FB}"/>
    <dgm:cxn modelId="{D8309E72-C3D4-7946-8135-DE1A7A30319D}" type="presOf" srcId="{AFD7C578-CE85-428D-93F2-1957F717CCF6}" destId="{2D4F7151-1493-C844-A452-EA654F3495F1}" srcOrd="1" destOrd="0" presId="urn:microsoft.com/office/officeart/2005/8/layout/hierarchy3"/>
    <dgm:cxn modelId="{CD558473-9507-4114-A38F-C55CA8FA0B6C}" srcId="{AFD7C578-CE85-428D-93F2-1957F717CCF6}" destId="{935ED763-ADA6-4DFB-BF31-7E40EA63FC2F}" srcOrd="0" destOrd="0" parTransId="{778B9BD5-1B30-48F0-BA9C-A28926EA05FC}" sibTransId="{707D2A68-476F-451A-9B48-AB351F3C8A0E}"/>
    <dgm:cxn modelId="{8129A788-B5F4-AE40-BE48-1E7A3B89CF2A}" type="presOf" srcId="{935ED763-ADA6-4DFB-BF31-7E40EA63FC2F}" destId="{ECE6D7B0-D7DB-2D4F-98D5-0C5F6D88AB95}" srcOrd="0" destOrd="0" presId="urn:microsoft.com/office/officeart/2005/8/layout/hierarchy3"/>
    <dgm:cxn modelId="{3A713398-3BBA-3A4B-95EE-B04FC4EFDCC9}" type="presOf" srcId="{AFD7C578-CE85-428D-93F2-1957F717CCF6}" destId="{4D5C1698-A91F-8C49-807D-521D8FE52A89}" srcOrd="0" destOrd="0" presId="urn:microsoft.com/office/officeart/2005/8/layout/hierarchy3"/>
    <dgm:cxn modelId="{BF625BC8-98A4-456D-B05B-761863930962}" srcId="{3135073B-20AA-47F0-BAE1-1874C9D288D6}" destId="{AFD7C578-CE85-428D-93F2-1957F717CCF6}" srcOrd="1" destOrd="0" parTransId="{B5171A85-6C86-46C5-BCB3-BC92BF42D6FA}" sibTransId="{104C966B-399F-454E-AAEE-FAB81B99C9CF}"/>
    <dgm:cxn modelId="{91B250CF-2EFE-FE46-B99B-F7D08CB723A4}" type="presOf" srcId="{035172B2-663B-47DF-BE85-DF5C0983A7C8}" destId="{95FCF55F-79CD-8A44-86FD-0DE1C4458961}" srcOrd="0" destOrd="0" presId="urn:microsoft.com/office/officeart/2005/8/layout/hierarchy3"/>
    <dgm:cxn modelId="{0DFF1FD9-3A93-5E47-BDE4-9C0CE52B6924}" type="presOf" srcId="{035172B2-663B-47DF-BE85-DF5C0983A7C8}" destId="{78ED03B2-FD36-2A49-90C7-268A61DC8B80}" srcOrd="1" destOrd="0" presId="urn:microsoft.com/office/officeart/2005/8/layout/hierarchy3"/>
    <dgm:cxn modelId="{1DB05DE9-901A-A14F-A4F2-3888240C25F2}" type="presOf" srcId="{3135073B-20AA-47F0-BAE1-1874C9D288D6}" destId="{DDC60077-EC08-E747-8F5A-80CDA5119FEF}" srcOrd="0" destOrd="0" presId="urn:microsoft.com/office/officeart/2005/8/layout/hierarchy3"/>
    <dgm:cxn modelId="{2E777457-8442-D249-8BF7-2D176E131600}" type="presParOf" srcId="{DDC60077-EC08-E747-8F5A-80CDA5119FEF}" destId="{D55501FF-7BCE-B548-A683-56982BA75F75}" srcOrd="0" destOrd="0" presId="urn:microsoft.com/office/officeart/2005/8/layout/hierarchy3"/>
    <dgm:cxn modelId="{8BAA263C-6355-0348-8E52-6A4E1C190A4C}" type="presParOf" srcId="{D55501FF-7BCE-B548-A683-56982BA75F75}" destId="{649F6A06-5302-6347-9BC8-1AF1E7484FFE}" srcOrd="0" destOrd="0" presId="urn:microsoft.com/office/officeart/2005/8/layout/hierarchy3"/>
    <dgm:cxn modelId="{F95391ED-C241-0747-BC7D-25CF05358184}" type="presParOf" srcId="{649F6A06-5302-6347-9BC8-1AF1E7484FFE}" destId="{95FCF55F-79CD-8A44-86FD-0DE1C4458961}" srcOrd="0" destOrd="0" presId="urn:microsoft.com/office/officeart/2005/8/layout/hierarchy3"/>
    <dgm:cxn modelId="{DE85E7B4-8CF4-ED46-BB94-BB355573DDD0}" type="presParOf" srcId="{649F6A06-5302-6347-9BC8-1AF1E7484FFE}" destId="{78ED03B2-FD36-2A49-90C7-268A61DC8B80}" srcOrd="1" destOrd="0" presId="urn:microsoft.com/office/officeart/2005/8/layout/hierarchy3"/>
    <dgm:cxn modelId="{5A1F1A25-C69A-BB40-919B-653967232EE0}" type="presParOf" srcId="{D55501FF-7BCE-B548-A683-56982BA75F75}" destId="{E77EC752-A879-0649-A099-7B13C9249DD1}" srcOrd="1" destOrd="0" presId="urn:microsoft.com/office/officeart/2005/8/layout/hierarchy3"/>
    <dgm:cxn modelId="{7A6C8349-F6E2-5B47-A030-F6C4B85334D4}" type="presParOf" srcId="{DDC60077-EC08-E747-8F5A-80CDA5119FEF}" destId="{1746ED0C-75CF-C34E-811D-45EDD5E8380A}" srcOrd="1" destOrd="0" presId="urn:microsoft.com/office/officeart/2005/8/layout/hierarchy3"/>
    <dgm:cxn modelId="{5FFCC4E7-BC8E-C14F-9690-A868EC8DACC1}" type="presParOf" srcId="{1746ED0C-75CF-C34E-811D-45EDD5E8380A}" destId="{BC0C143C-5C45-7549-8DE9-05C1F8599895}" srcOrd="0" destOrd="0" presId="urn:microsoft.com/office/officeart/2005/8/layout/hierarchy3"/>
    <dgm:cxn modelId="{88BF8FC9-7AD6-FB4C-99F6-F9A727969629}" type="presParOf" srcId="{BC0C143C-5C45-7549-8DE9-05C1F8599895}" destId="{4D5C1698-A91F-8C49-807D-521D8FE52A89}" srcOrd="0" destOrd="0" presId="urn:microsoft.com/office/officeart/2005/8/layout/hierarchy3"/>
    <dgm:cxn modelId="{A95A0D4F-8F77-B144-BEE4-770FE3FBFFA0}" type="presParOf" srcId="{BC0C143C-5C45-7549-8DE9-05C1F8599895}" destId="{2D4F7151-1493-C844-A452-EA654F3495F1}" srcOrd="1" destOrd="0" presId="urn:microsoft.com/office/officeart/2005/8/layout/hierarchy3"/>
    <dgm:cxn modelId="{26884ADA-FA0A-EA42-BD85-62AF5CD99A69}" type="presParOf" srcId="{1746ED0C-75CF-C34E-811D-45EDD5E8380A}" destId="{F7B9A6E1-77F2-C24B-B2A8-FEABFFD22C6B}" srcOrd="1" destOrd="0" presId="urn:microsoft.com/office/officeart/2005/8/layout/hierarchy3"/>
    <dgm:cxn modelId="{C462EB0B-BDEC-194E-A032-A1FEA641D92D}" type="presParOf" srcId="{F7B9A6E1-77F2-C24B-B2A8-FEABFFD22C6B}" destId="{214D4CAE-B2BC-FE47-B971-CD5EF3625C45}" srcOrd="0" destOrd="0" presId="urn:microsoft.com/office/officeart/2005/8/layout/hierarchy3"/>
    <dgm:cxn modelId="{0B094891-F104-254A-96C4-A93AA28DEF2C}" type="presParOf" srcId="{F7B9A6E1-77F2-C24B-B2A8-FEABFFD22C6B}" destId="{ECE6D7B0-D7DB-2D4F-98D5-0C5F6D88AB95}"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B0D492F-0EBB-4E09-96DE-134EFC6A1295}" type="doc">
      <dgm:prSet loTypeId="urn:microsoft.com/office/officeart/2005/8/layout/hierarchy3" loCatId="hierarchy" qsTypeId="urn:microsoft.com/office/officeart/2005/8/quickstyle/simple4" qsCatId="simple" csTypeId="urn:microsoft.com/office/officeart/2005/8/colors/colorful2" csCatId="colorful" phldr="1"/>
      <dgm:spPr/>
      <dgm:t>
        <a:bodyPr/>
        <a:lstStyle/>
        <a:p>
          <a:endParaRPr lang="en-US"/>
        </a:p>
      </dgm:t>
    </dgm:pt>
    <dgm:pt modelId="{C8EDC15E-A903-4F7E-A87D-A9D3670430DB}">
      <dgm:prSet custT="1"/>
      <dgm:spPr/>
      <dgm:t>
        <a:bodyPr/>
        <a:lstStyle/>
        <a:p>
          <a:r>
            <a:rPr lang="pt-BR" sz="2800" dirty="0"/>
            <a:t>A pastoral judiciária atua na paróquia e na diocese: </a:t>
          </a:r>
          <a:endParaRPr lang="en-US" sz="2800" dirty="0"/>
        </a:p>
      </dgm:t>
    </dgm:pt>
    <dgm:pt modelId="{9B879A26-BFA7-44DB-BB7F-AB0DDFAB8C76}" type="parTrans" cxnId="{51143219-B9A6-4ABA-B4CB-87854A343837}">
      <dgm:prSet/>
      <dgm:spPr/>
      <dgm:t>
        <a:bodyPr/>
        <a:lstStyle/>
        <a:p>
          <a:endParaRPr lang="en-US"/>
        </a:p>
      </dgm:t>
    </dgm:pt>
    <dgm:pt modelId="{B82DFFA4-7A74-41E5-8D9B-F2CEAC48C7EA}" type="sibTrans" cxnId="{51143219-B9A6-4ABA-B4CB-87854A343837}">
      <dgm:prSet/>
      <dgm:spPr/>
      <dgm:t>
        <a:bodyPr/>
        <a:lstStyle/>
        <a:p>
          <a:endParaRPr lang="en-US"/>
        </a:p>
      </dgm:t>
    </dgm:pt>
    <dgm:pt modelId="{F3B05955-6816-48F0-AA7E-E557AEE41008}">
      <dgm:prSet custT="1"/>
      <dgm:spPr/>
      <dgm:t>
        <a:bodyPr/>
        <a:lstStyle/>
        <a:p>
          <a:r>
            <a:rPr lang="pt-BR" sz="2000" dirty="0"/>
            <a:t>tendo como primeiros responsáveis os bispos, párocos e agentes idôneos, especialmente a Pastoral Familiar e movimentos dedicados à família. </a:t>
          </a:r>
          <a:endParaRPr lang="en-US" sz="2000" dirty="0"/>
        </a:p>
      </dgm:t>
    </dgm:pt>
    <dgm:pt modelId="{9A02079C-BFBE-42D2-A0A6-F0DD7DA4D69A}" type="parTrans" cxnId="{A723E914-15A2-4058-B01E-26BDD41A4F7B}">
      <dgm:prSet/>
      <dgm:spPr/>
      <dgm:t>
        <a:bodyPr/>
        <a:lstStyle/>
        <a:p>
          <a:endParaRPr lang="en-US"/>
        </a:p>
      </dgm:t>
    </dgm:pt>
    <dgm:pt modelId="{D50CD1D4-A13A-4366-9D38-42EB9763DE08}" type="sibTrans" cxnId="{A723E914-15A2-4058-B01E-26BDD41A4F7B}">
      <dgm:prSet/>
      <dgm:spPr/>
      <dgm:t>
        <a:bodyPr/>
        <a:lstStyle/>
        <a:p>
          <a:endParaRPr lang="en-US"/>
        </a:p>
      </dgm:t>
    </dgm:pt>
    <dgm:pt modelId="{FFB1DDEF-5983-419D-80C1-BB1A992E2CCD}">
      <dgm:prSet custT="1"/>
      <dgm:spPr/>
      <dgm:t>
        <a:bodyPr/>
        <a:lstStyle/>
        <a:p>
          <a:r>
            <a:rPr lang="pt-BR" sz="2400" dirty="0"/>
            <a:t>Sua primeira característica é ser uma estrutura estável, integrada, quando possível, à Pastoral Familiar ou a outra realidade.</a:t>
          </a:r>
          <a:endParaRPr lang="en-US" sz="2400" dirty="0"/>
        </a:p>
      </dgm:t>
    </dgm:pt>
    <dgm:pt modelId="{83C54E17-546F-4B4E-82CB-258F7D6281F1}" type="parTrans" cxnId="{87093F8C-FE73-4786-AC2E-CD26D110A2DD}">
      <dgm:prSet/>
      <dgm:spPr/>
      <dgm:t>
        <a:bodyPr/>
        <a:lstStyle/>
        <a:p>
          <a:endParaRPr lang="en-US"/>
        </a:p>
      </dgm:t>
    </dgm:pt>
    <dgm:pt modelId="{0ED008F2-5925-47EA-B90C-8D45EE691349}" type="sibTrans" cxnId="{87093F8C-FE73-4786-AC2E-CD26D110A2DD}">
      <dgm:prSet/>
      <dgm:spPr/>
      <dgm:t>
        <a:bodyPr/>
        <a:lstStyle/>
        <a:p>
          <a:endParaRPr lang="en-US"/>
        </a:p>
      </dgm:t>
    </dgm:pt>
    <dgm:pt modelId="{03E5808A-1612-43A0-9659-08F6BA466EB9}">
      <dgm:prSet custT="1"/>
      <dgm:spPr/>
      <dgm:t>
        <a:bodyPr/>
        <a:lstStyle/>
        <a:p>
          <a:r>
            <a:rPr lang="pt-BR" sz="1600" dirty="0"/>
            <a:t>pode incluir diversos ofícios eclesiásticos voltados ao atendimento de cônjuges pode incluir diversos ofícios eclesiásticos voltados ao atendimento de cônjuges em dificuldade, articulando profissionais e agentes já existentes ou instituindo novos ofícios aprovados pelo bispo: </a:t>
          </a:r>
          <a:endParaRPr lang="en-US" sz="1600" dirty="0"/>
        </a:p>
      </dgm:t>
    </dgm:pt>
    <dgm:pt modelId="{5E4EDD42-2F2B-421F-ADB2-82BCC315ABF9}" type="parTrans" cxnId="{1718EBA1-0457-4277-81E7-44B8C966B3A2}">
      <dgm:prSet/>
      <dgm:spPr/>
      <dgm:t>
        <a:bodyPr/>
        <a:lstStyle/>
        <a:p>
          <a:endParaRPr lang="en-US"/>
        </a:p>
      </dgm:t>
    </dgm:pt>
    <dgm:pt modelId="{26BFCF48-2520-43BF-BC26-B3065D5B8CC5}" type="sibTrans" cxnId="{1718EBA1-0457-4277-81E7-44B8C966B3A2}">
      <dgm:prSet/>
      <dgm:spPr/>
      <dgm:t>
        <a:bodyPr/>
        <a:lstStyle/>
        <a:p>
          <a:endParaRPr lang="en-US"/>
        </a:p>
      </dgm:t>
    </dgm:pt>
    <dgm:pt modelId="{1890D361-B2B5-4A4C-96A3-8A316A07AE31}">
      <dgm:prSet custT="1"/>
      <dgm:spPr/>
      <dgm:t>
        <a:bodyPr/>
        <a:lstStyle/>
        <a:p>
          <a:r>
            <a:rPr lang="pt-BR" sz="2000" dirty="0"/>
            <a:t>formar centros de acolhida, escuta, acompanhamento e orientação, além de equipes especializadas para as investigações preliminares </a:t>
          </a:r>
          <a:endParaRPr lang="en-US" sz="2000" dirty="0"/>
        </a:p>
      </dgm:t>
    </dgm:pt>
    <dgm:pt modelId="{3FDF5907-966D-440D-8583-84F67A205E14}" type="parTrans" cxnId="{1A04F49C-D32A-449C-A0E9-A57A5FBAFE60}">
      <dgm:prSet/>
      <dgm:spPr/>
      <dgm:t>
        <a:bodyPr/>
        <a:lstStyle/>
        <a:p>
          <a:endParaRPr lang="en-US"/>
        </a:p>
      </dgm:t>
    </dgm:pt>
    <dgm:pt modelId="{4354EEEF-3DDB-4437-8786-17272353D4FB}" type="sibTrans" cxnId="{1A04F49C-D32A-449C-A0E9-A57A5FBAFE60}">
      <dgm:prSet/>
      <dgm:spPr/>
      <dgm:t>
        <a:bodyPr/>
        <a:lstStyle/>
        <a:p>
          <a:endParaRPr lang="en-US"/>
        </a:p>
      </dgm:t>
    </dgm:pt>
    <dgm:pt modelId="{B0029E76-D36F-684A-93F3-9073AC4BCA04}" type="pres">
      <dgm:prSet presAssocID="{DB0D492F-0EBB-4E09-96DE-134EFC6A1295}" presName="diagram" presStyleCnt="0">
        <dgm:presLayoutVars>
          <dgm:chPref val="1"/>
          <dgm:dir/>
          <dgm:animOne val="branch"/>
          <dgm:animLvl val="lvl"/>
          <dgm:resizeHandles/>
        </dgm:presLayoutVars>
      </dgm:prSet>
      <dgm:spPr/>
    </dgm:pt>
    <dgm:pt modelId="{02B0D85A-157F-B541-A967-C41A5E070F03}" type="pres">
      <dgm:prSet presAssocID="{C8EDC15E-A903-4F7E-A87D-A9D3670430DB}" presName="root" presStyleCnt="0"/>
      <dgm:spPr/>
    </dgm:pt>
    <dgm:pt modelId="{43C3CC64-2B02-F242-87DC-88E1A067F09D}" type="pres">
      <dgm:prSet presAssocID="{C8EDC15E-A903-4F7E-A87D-A9D3670430DB}" presName="rootComposite" presStyleCnt="0"/>
      <dgm:spPr/>
    </dgm:pt>
    <dgm:pt modelId="{2D946232-A1EA-C14C-8495-79FAA508C965}" type="pres">
      <dgm:prSet presAssocID="{C8EDC15E-A903-4F7E-A87D-A9D3670430DB}" presName="rootText" presStyleLbl="node1" presStyleIdx="0" presStyleCnt="3" custScaleY="145631"/>
      <dgm:spPr/>
    </dgm:pt>
    <dgm:pt modelId="{8543AF91-285D-0A40-8A41-0BDC70168856}" type="pres">
      <dgm:prSet presAssocID="{C8EDC15E-A903-4F7E-A87D-A9D3670430DB}" presName="rootConnector" presStyleLbl="node1" presStyleIdx="0" presStyleCnt="3"/>
      <dgm:spPr/>
    </dgm:pt>
    <dgm:pt modelId="{3C0D2DFB-3980-7649-AED4-34129D6EDFC0}" type="pres">
      <dgm:prSet presAssocID="{C8EDC15E-A903-4F7E-A87D-A9D3670430DB}" presName="childShape" presStyleCnt="0"/>
      <dgm:spPr/>
    </dgm:pt>
    <dgm:pt modelId="{367A2E9F-42C7-6248-8172-45586EF5E860}" type="pres">
      <dgm:prSet presAssocID="{9A02079C-BFBE-42D2-A0A6-F0DD7DA4D69A}" presName="Name13" presStyleLbl="parChTrans1D2" presStyleIdx="0" presStyleCnt="2" custSzY="1714706"/>
      <dgm:spPr/>
    </dgm:pt>
    <dgm:pt modelId="{05B15588-291B-214D-949A-A866B221E66C}" type="pres">
      <dgm:prSet presAssocID="{F3B05955-6816-48F0-AA7E-E557AEE41008}" presName="childText" presStyleLbl="bgAcc1" presStyleIdx="0" presStyleCnt="2" custScaleY="145631">
        <dgm:presLayoutVars>
          <dgm:bulletEnabled val="1"/>
        </dgm:presLayoutVars>
      </dgm:prSet>
      <dgm:spPr/>
    </dgm:pt>
    <dgm:pt modelId="{F4CE2DC5-0096-6343-8376-F9895BECD288}" type="pres">
      <dgm:prSet presAssocID="{FFB1DDEF-5983-419D-80C1-BB1A992E2CCD}" presName="root" presStyleCnt="0"/>
      <dgm:spPr/>
    </dgm:pt>
    <dgm:pt modelId="{389FF8C5-6F04-B646-8D6B-D7F9D20A3819}" type="pres">
      <dgm:prSet presAssocID="{FFB1DDEF-5983-419D-80C1-BB1A992E2CCD}" presName="rootComposite" presStyleCnt="0"/>
      <dgm:spPr/>
    </dgm:pt>
    <dgm:pt modelId="{C58C3C41-6C1B-4049-92E5-A037FDB09FBD}" type="pres">
      <dgm:prSet presAssocID="{FFB1DDEF-5983-419D-80C1-BB1A992E2CCD}" presName="rootText" presStyleLbl="node1" presStyleIdx="1" presStyleCnt="3" custScaleY="145631"/>
      <dgm:spPr/>
    </dgm:pt>
    <dgm:pt modelId="{A8E92ABF-9271-BF43-9CB6-14C5F06198CA}" type="pres">
      <dgm:prSet presAssocID="{FFB1DDEF-5983-419D-80C1-BB1A992E2CCD}" presName="rootConnector" presStyleLbl="node1" presStyleIdx="1" presStyleCnt="3"/>
      <dgm:spPr/>
    </dgm:pt>
    <dgm:pt modelId="{CA5FB38E-1E57-3D44-A888-AB6E2135A9A6}" type="pres">
      <dgm:prSet presAssocID="{FFB1DDEF-5983-419D-80C1-BB1A992E2CCD}" presName="childShape" presStyleCnt="0"/>
      <dgm:spPr/>
    </dgm:pt>
    <dgm:pt modelId="{6F836E03-5911-A541-A140-CFF2D4945356}" type="pres">
      <dgm:prSet presAssocID="{03E5808A-1612-43A0-9659-08F6BA466EB9}" presName="root" presStyleCnt="0"/>
      <dgm:spPr/>
    </dgm:pt>
    <dgm:pt modelId="{B22169C1-E1DA-414B-927F-56DCCCBB867E}" type="pres">
      <dgm:prSet presAssocID="{03E5808A-1612-43A0-9659-08F6BA466EB9}" presName="rootComposite" presStyleCnt="0"/>
      <dgm:spPr/>
    </dgm:pt>
    <dgm:pt modelId="{8AEFC677-4613-F540-B87C-2B5762834548}" type="pres">
      <dgm:prSet presAssocID="{03E5808A-1612-43A0-9659-08F6BA466EB9}" presName="rootText" presStyleLbl="node1" presStyleIdx="2" presStyleCnt="3" custScaleY="145631"/>
      <dgm:spPr/>
    </dgm:pt>
    <dgm:pt modelId="{1978A7EC-65F7-9740-8AD4-DD49BA84A54D}" type="pres">
      <dgm:prSet presAssocID="{03E5808A-1612-43A0-9659-08F6BA466EB9}" presName="rootConnector" presStyleLbl="node1" presStyleIdx="2" presStyleCnt="3"/>
      <dgm:spPr/>
    </dgm:pt>
    <dgm:pt modelId="{A5524708-87C3-4D4F-91CA-3A18AC3BFDDD}" type="pres">
      <dgm:prSet presAssocID="{03E5808A-1612-43A0-9659-08F6BA466EB9}" presName="childShape" presStyleCnt="0"/>
      <dgm:spPr/>
    </dgm:pt>
    <dgm:pt modelId="{C3BF10D1-916C-C349-AD31-299B70CE5A7A}" type="pres">
      <dgm:prSet presAssocID="{3FDF5907-966D-440D-8583-84F67A205E14}" presName="Name13" presStyleLbl="parChTrans1D2" presStyleIdx="1" presStyleCnt="2" custSzY="1714706"/>
      <dgm:spPr/>
    </dgm:pt>
    <dgm:pt modelId="{A5E85163-4EF4-624E-B3A5-C9A3B05FAADA}" type="pres">
      <dgm:prSet presAssocID="{1890D361-B2B5-4A4C-96A3-8A316A07AE31}" presName="childText" presStyleLbl="bgAcc1" presStyleIdx="1" presStyleCnt="2" custScaleY="145631">
        <dgm:presLayoutVars>
          <dgm:bulletEnabled val="1"/>
        </dgm:presLayoutVars>
      </dgm:prSet>
      <dgm:spPr/>
    </dgm:pt>
  </dgm:ptLst>
  <dgm:cxnLst>
    <dgm:cxn modelId="{A723E914-15A2-4058-B01E-26BDD41A4F7B}" srcId="{C8EDC15E-A903-4F7E-A87D-A9D3670430DB}" destId="{F3B05955-6816-48F0-AA7E-E557AEE41008}" srcOrd="0" destOrd="0" parTransId="{9A02079C-BFBE-42D2-A0A6-F0DD7DA4D69A}" sibTransId="{D50CD1D4-A13A-4366-9D38-42EB9763DE08}"/>
    <dgm:cxn modelId="{BFD7B617-ECF1-0946-B1EA-8674CFAA6C84}" type="presOf" srcId="{9A02079C-BFBE-42D2-A0A6-F0DD7DA4D69A}" destId="{367A2E9F-42C7-6248-8172-45586EF5E860}" srcOrd="0" destOrd="0" presId="urn:microsoft.com/office/officeart/2005/8/layout/hierarchy3"/>
    <dgm:cxn modelId="{51143219-B9A6-4ABA-B4CB-87854A343837}" srcId="{DB0D492F-0EBB-4E09-96DE-134EFC6A1295}" destId="{C8EDC15E-A903-4F7E-A87D-A9D3670430DB}" srcOrd="0" destOrd="0" parTransId="{9B879A26-BFA7-44DB-BB7F-AB0DDFAB8C76}" sibTransId="{B82DFFA4-7A74-41E5-8D9B-F2CEAC48C7EA}"/>
    <dgm:cxn modelId="{D9F4FE1D-56FA-B24E-AE51-29A248603179}" type="presOf" srcId="{03E5808A-1612-43A0-9659-08F6BA466EB9}" destId="{1978A7EC-65F7-9740-8AD4-DD49BA84A54D}" srcOrd="1" destOrd="0" presId="urn:microsoft.com/office/officeart/2005/8/layout/hierarchy3"/>
    <dgm:cxn modelId="{2A82ED2D-F05B-3D4D-AA76-275169264DE4}" type="presOf" srcId="{3FDF5907-966D-440D-8583-84F67A205E14}" destId="{C3BF10D1-916C-C349-AD31-299B70CE5A7A}" srcOrd="0" destOrd="0" presId="urn:microsoft.com/office/officeart/2005/8/layout/hierarchy3"/>
    <dgm:cxn modelId="{35BB1C2E-A9E8-F340-A44B-F5976176EE2C}" type="presOf" srcId="{1890D361-B2B5-4A4C-96A3-8A316A07AE31}" destId="{A5E85163-4EF4-624E-B3A5-C9A3B05FAADA}" srcOrd="0" destOrd="0" presId="urn:microsoft.com/office/officeart/2005/8/layout/hierarchy3"/>
    <dgm:cxn modelId="{24813552-B23F-CB48-9E05-D1C5D47D3467}" type="presOf" srcId="{C8EDC15E-A903-4F7E-A87D-A9D3670430DB}" destId="{2D946232-A1EA-C14C-8495-79FAA508C965}" srcOrd="0" destOrd="0" presId="urn:microsoft.com/office/officeart/2005/8/layout/hierarchy3"/>
    <dgm:cxn modelId="{7BBBCB72-E117-6E4C-984A-4DFDBF709E26}" type="presOf" srcId="{DB0D492F-0EBB-4E09-96DE-134EFC6A1295}" destId="{B0029E76-D36F-684A-93F3-9073AC4BCA04}" srcOrd="0" destOrd="0" presId="urn:microsoft.com/office/officeart/2005/8/layout/hierarchy3"/>
    <dgm:cxn modelId="{87093F8C-FE73-4786-AC2E-CD26D110A2DD}" srcId="{DB0D492F-0EBB-4E09-96DE-134EFC6A1295}" destId="{FFB1DDEF-5983-419D-80C1-BB1A992E2CCD}" srcOrd="1" destOrd="0" parTransId="{83C54E17-546F-4B4E-82CB-258F7D6281F1}" sibTransId="{0ED008F2-5925-47EA-B90C-8D45EE691349}"/>
    <dgm:cxn modelId="{D1BB888C-E42A-B142-A0DA-D3F6C99466B2}" type="presOf" srcId="{C8EDC15E-A903-4F7E-A87D-A9D3670430DB}" destId="{8543AF91-285D-0A40-8A41-0BDC70168856}" srcOrd="1" destOrd="0" presId="urn:microsoft.com/office/officeart/2005/8/layout/hierarchy3"/>
    <dgm:cxn modelId="{07C43396-B6E9-A244-9E58-AED68B570150}" type="presOf" srcId="{F3B05955-6816-48F0-AA7E-E557AEE41008}" destId="{05B15588-291B-214D-949A-A866B221E66C}" srcOrd="0" destOrd="0" presId="urn:microsoft.com/office/officeart/2005/8/layout/hierarchy3"/>
    <dgm:cxn modelId="{C222F898-C43F-AC49-8976-E112C6F9B53B}" type="presOf" srcId="{FFB1DDEF-5983-419D-80C1-BB1A992E2CCD}" destId="{C58C3C41-6C1B-4049-92E5-A037FDB09FBD}" srcOrd="0" destOrd="0" presId="urn:microsoft.com/office/officeart/2005/8/layout/hierarchy3"/>
    <dgm:cxn modelId="{1A04F49C-D32A-449C-A0E9-A57A5FBAFE60}" srcId="{03E5808A-1612-43A0-9659-08F6BA466EB9}" destId="{1890D361-B2B5-4A4C-96A3-8A316A07AE31}" srcOrd="0" destOrd="0" parTransId="{3FDF5907-966D-440D-8583-84F67A205E14}" sibTransId="{4354EEEF-3DDB-4437-8786-17272353D4FB}"/>
    <dgm:cxn modelId="{1718EBA1-0457-4277-81E7-44B8C966B3A2}" srcId="{DB0D492F-0EBB-4E09-96DE-134EFC6A1295}" destId="{03E5808A-1612-43A0-9659-08F6BA466EB9}" srcOrd="2" destOrd="0" parTransId="{5E4EDD42-2F2B-421F-ADB2-82BCC315ABF9}" sibTransId="{26BFCF48-2520-43BF-BC26-B3065D5B8CC5}"/>
    <dgm:cxn modelId="{960020B1-5454-3C49-B19D-728A580F6B09}" type="presOf" srcId="{FFB1DDEF-5983-419D-80C1-BB1A992E2CCD}" destId="{A8E92ABF-9271-BF43-9CB6-14C5F06198CA}" srcOrd="1" destOrd="0" presId="urn:microsoft.com/office/officeart/2005/8/layout/hierarchy3"/>
    <dgm:cxn modelId="{B16ADDBB-040E-2740-956E-112DD6046EBE}" type="presOf" srcId="{03E5808A-1612-43A0-9659-08F6BA466EB9}" destId="{8AEFC677-4613-F540-B87C-2B5762834548}" srcOrd="0" destOrd="0" presId="urn:microsoft.com/office/officeart/2005/8/layout/hierarchy3"/>
    <dgm:cxn modelId="{DE8E2FE1-EC07-1145-A80B-789E258F4456}" type="presParOf" srcId="{B0029E76-D36F-684A-93F3-9073AC4BCA04}" destId="{02B0D85A-157F-B541-A967-C41A5E070F03}" srcOrd="0" destOrd="0" presId="urn:microsoft.com/office/officeart/2005/8/layout/hierarchy3"/>
    <dgm:cxn modelId="{386663B5-AD99-3E4E-BD75-A8C54940D6E0}" type="presParOf" srcId="{02B0D85A-157F-B541-A967-C41A5E070F03}" destId="{43C3CC64-2B02-F242-87DC-88E1A067F09D}" srcOrd="0" destOrd="0" presId="urn:microsoft.com/office/officeart/2005/8/layout/hierarchy3"/>
    <dgm:cxn modelId="{50C93A40-DBC0-2F46-B5B0-7E03305D6020}" type="presParOf" srcId="{43C3CC64-2B02-F242-87DC-88E1A067F09D}" destId="{2D946232-A1EA-C14C-8495-79FAA508C965}" srcOrd="0" destOrd="0" presId="urn:microsoft.com/office/officeart/2005/8/layout/hierarchy3"/>
    <dgm:cxn modelId="{D46B1A4E-8E37-CB49-B9DC-C512DA0123EA}" type="presParOf" srcId="{43C3CC64-2B02-F242-87DC-88E1A067F09D}" destId="{8543AF91-285D-0A40-8A41-0BDC70168856}" srcOrd="1" destOrd="0" presId="urn:microsoft.com/office/officeart/2005/8/layout/hierarchy3"/>
    <dgm:cxn modelId="{35C8DFC5-ECA4-A94A-87F6-2A1E0D2107E9}" type="presParOf" srcId="{02B0D85A-157F-B541-A967-C41A5E070F03}" destId="{3C0D2DFB-3980-7649-AED4-34129D6EDFC0}" srcOrd="1" destOrd="0" presId="urn:microsoft.com/office/officeart/2005/8/layout/hierarchy3"/>
    <dgm:cxn modelId="{9B36AC5B-C47E-1F4C-96A8-4D44D52C0B4C}" type="presParOf" srcId="{3C0D2DFB-3980-7649-AED4-34129D6EDFC0}" destId="{367A2E9F-42C7-6248-8172-45586EF5E860}" srcOrd="0" destOrd="0" presId="urn:microsoft.com/office/officeart/2005/8/layout/hierarchy3"/>
    <dgm:cxn modelId="{8C3D95FD-B7D7-6E4E-A33D-F3CD7819E96C}" type="presParOf" srcId="{3C0D2DFB-3980-7649-AED4-34129D6EDFC0}" destId="{05B15588-291B-214D-949A-A866B221E66C}" srcOrd="1" destOrd="0" presId="urn:microsoft.com/office/officeart/2005/8/layout/hierarchy3"/>
    <dgm:cxn modelId="{DDE53EAC-572D-B141-8996-51B0E3B6DDBC}" type="presParOf" srcId="{B0029E76-D36F-684A-93F3-9073AC4BCA04}" destId="{F4CE2DC5-0096-6343-8376-F9895BECD288}" srcOrd="1" destOrd="0" presId="urn:microsoft.com/office/officeart/2005/8/layout/hierarchy3"/>
    <dgm:cxn modelId="{47A96333-848A-3843-8323-69C3DAB047BF}" type="presParOf" srcId="{F4CE2DC5-0096-6343-8376-F9895BECD288}" destId="{389FF8C5-6F04-B646-8D6B-D7F9D20A3819}" srcOrd="0" destOrd="0" presId="urn:microsoft.com/office/officeart/2005/8/layout/hierarchy3"/>
    <dgm:cxn modelId="{A4FA6285-6D3D-4C47-81F3-C08C197221D6}" type="presParOf" srcId="{389FF8C5-6F04-B646-8D6B-D7F9D20A3819}" destId="{C58C3C41-6C1B-4049-92E5-A037FDB09FBD}" srcOrd="0" destOrd="0" presId="urn:microsoft.com/office/officeart/2005/8/layout/hierarchy3"/>
    <dgm:cxn modelId="{00C440C7-2851-6741-A382-08E35FDE8E62}" type="presParOf" srcId="{389FF8C5-6F04-B646-8D6B-D7F9D20A3819}" destId="{A8E92ABF-9271-BF43-9CB6-14C5F06198CA}" srcOrd="1" destOrd="0" presId="urn:microsoft.com/office/officeart/2005/8/layout/hierarchy3"/>
    <dgm:cxn modelId="{3EB4BD65-9848-3246-948A-8C82A24740E1}" type="presParOf" srcId="{F4CE2DC5-0096-6343-8376-F9895BECD288}" destId="{CA5FB38E-1E57-3D44-A888-AB6E2135A9A6}" srcOrd="1" destOrd="0" presId="urn:microsoft.com/office/officeart/2005/8/layout/hierarchy3"/>
    <dgm:cxn modelId="{23D7270E-8DA8-2544-A881-C60418AC983D}" type="presParOf" srcId="{B0029E76-D36F-684A-93F3-9073AC4BCA04}" destId="{6F836E03-5911-A541-A140-CFF2D4945356}" srcOrd="2" destOrd="0" presId="urn:microsoft.com/office/officeart/2005/8/layout/hierarchy3"/>
    <dgm:cxn modelId="{322B71C8-A48B-3941-9D38-170EB1CF5A0C}" type="presParOf" srcId="{6F836E03-5911-A541-A140-CFF2D4945356}" destId="{B22169C1-E1DA-414B-927F-56DCCCBB867E}" srcOrd="0" destOrd="0" presId="urn:microsoft.com/office/officeart/2005/8/layout/hierarchy3"/>
    <dgm:cxn modelId="{98F8AD67-8318-8D41-9AC1-E40162443221}" type="presParOf" srcId="{B22169C1-E1DA-414B-927F-56DCCCBB867E}" destId="{8AEFC677-4613-F540-B87C-2B5762834548}" srcOrd="0" destOrd="0" presId="urn:microsoft.com/office/officeart/2005/8/layout/hierarchy3"/>
    <dgm:cxn modelId="{9068DCBE-DA2D-5643-9D52-38AF9D5940EC}" type="presParOf" srcId="{B22169C1-E1DA-414B-927F-56DCCCBB867E}" destId="{1978A7EC-65F7-9740-8AD4-DD49BA84A54D}" srcOrd="1" destOrd="0" presId="urn:microsoft.com/office/officeart/2005/8/layout/hierarchy3"/>
    <dgm:cxn modelId="{A320D4D2-AB51-4742-9C85-EC1584CD4B69}" type="presParOf" srcId="{6F836E03-5911-A541-A140-CFF2D4945356}" destId="{A5524708-87C3-4D4F-91CA-3A18AC3BFDDD}" srcOrd="1" destOrd="0" presId="urn:microsoft.com/office/officeart/2005/8/layout/hierarchy3"/>
    <dgm:cxn modelId="{2967F7EA-BAD8-2343-901D-79BD70F23C0B}" type="presParOf" srcId="{A5524708-87C3-4D4F-91CA-3A18AC3BFDDD}" destId="{C3BF10D1-916C-C349-AD31-299B70CE5A7A}" srcOrd="0" destOrd="0" presId="urn:microsoft.com/office/officeart/2005/8/layout/hierarchy3"/>
    <dgm:cxn modelId="{560B3C73-F719-E14B-8C60-9C81E33C2E0E}" type="presParOf" srcId="{A5524708-87C3-4D4F-91CA-3A18AC3BFDDD}" destId="{A5E85163-4EF4-624E-B3A5-C9A3B05FAADA}"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A49AFDB-23AB-45A4-B6A7-C83738505D85}"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04FBE6E8-4E43-4EF1-AFF3-41B3F987645E}">
      <dgm:prSet custT="1"/>
      <dgm:spPr/>
      <dgm:t>
        <a:bodyPr/>
        <a:lstStyle/>
        <a:p>
          <a:r>
            <a:rPr lang="pt-BR" sz="2000" dirty="0"/>
            <a:t>podem incluir:</a:t>
          </a:r>
          <a:endParaRPr lang="en-US" sz="2000" dirty="0"/>
        </a:p>
      </dgm:t>
    </dgm:pt>
    <dgm:pt modelId="{D0C8AC4A-9520-4F6A-9122-B0C77513DBC0}" type="parTrans" cxnId="{C91C5FD8-3ADD-4624-BD4F-C5EF4BCA4BCC}">
      <dgm:prSet/>
      <dgm:spPr/>
      <dgm:t>
        <a:bodyPr/>
        <a:lstStyle/>
        <a:p>
          <a:endParaRPr lang="en-US"/>
        </a:p>
      </dgm:t>
    </dgm:pt>
    <dgm:pt modelId="{9950D4D7-CC07-40C5-B4B4-C45BF3D03413}" type="sibTrans" cxnId="{C91C5FD8-3ADD-4624-BD4F-C5EF4BCA4BCC}">
      <dgm:prSet/>
      <dgm:spPr/>
      <dgm:t>
        <a:bodyPr/>
        <a:lstStyle/>
        <a:p>
          <a:endParaRPr lang="en-US"/>
        </a:p>
      </dgm:t>
    </dgm:pt>
    <dgm:pt modelId="{C35C7552-7946-493A-B257-CDAD5E3FAA3F}">
      <dgm:prSet custT="1"/>
      <dgm:spPr/>
      <dgm:t>
        <a:bodyPr/>
        <a:lstStyle/>
        <a:p>
          <a:r>
            <a:rPr lang="pt-BR" sz="2000"/>
            <a:t>sacerdotes, </a:t>
          </a:r>
          <a:endParaRPr lang="en-US" sz="2000"/>
        </a:p>
      </dgm:t>
    </dgm:pt>
    <dgm:pt modelId="{59252375-C32E-4B7E-8360-059F1E092F34}" type="parTrans" cxnId="{59ECAC24-2155-4346-808A-42412517EB41}">
      <dgm:prSet/>
      <dgm:spPr/>
      <dgm:t>
        <a:bodyPr/>
        <a:lstStyle/>
        <a:p>
          <a:endParaRPr lang="en-US"/>
        </a:p>
      </dgm:t>
    </dgm:pt>
    <dgm:pt modelId="{78CAFC01-C6F5-452F-AF81-89E81FC4B282}" type="sibTrans" cxnId="{59ECAC24-2155-4346-808A-42412517EB41}">
      <dgm:prSet/>
      <dgm:spPr/>
      <dgm:t>
        <a:bodyPr/>
        <a:lstStyle/>
        <a:p>
          <a:endParaRPr lang="en-US"/>
        </a:p>
      </dgm:t>
    </dgm:pt>
    <dgm:pt modelId="{E420BCD6-A348-4382-8969-4727EF64BB58}">
      <dgm:prSet custT="1"/>
      <dgm:spPr/>
      <dgm:t>
        <a:bodyPr/>
        <a:lstStyle/>
        <a:p>
          <a:r>
            <a:rPr lang="pt-BR" sz="2000"/>
            <a:t>diáconos permanentes, </a:t>
          </a:r>
          <a:endParaRPr lang="en-US" sz="2000"/>
        </a:p>
      </dgm:t>
    </dgm:pt>
    <dgm:pt modelId="{179B9E6C-835A-4A90-A7BD-7233C5182B6E}" type="parTrans" cxnId="{D1C249D0-8EB6-4779-9614-FA61633578EE}">
      <dgm:prSet/>
      <dgm:spPr/>
      <dgm:t>
        <a:bodyPr/>
        <a:lstStyle/>
        <a:p>
          <a:endParaRPr lang="en-US"/>
        </a:p>
      </dgm:t>
    </dgm:pt>
    <dgm:pt modelId="{AA3F6DB6-7E3D-4DD7-8C1E-CA6AFF870D50}" type="sibTrans" cxnId="{D1C249D0-8EB6-4779-9614-FA61633578EE}">
      <dgm:prSet/>
      <dgm:spPr/>
      <dgm:t>
        <a:bodyPr/>
        <a:lstStyle/>
        <a:p>
          <a:endParaRPr lang="en-US"/>
        </a:p>
      </dgm:t>
    </dgm:pt>
    <dgm:pt modelId="{5C11AFEC-1E6D-4BE9-9A9C-1914B7753AA9}">
      <dgm:prSet custT="1"/>
      <dgm:spPr/>
      <dgm:t>
        <a:bodyPr/>
        <a:lstStyle/>
        <a:p>
          <a:r>
            <a:rPr lang="pt-BR" sz="2000"/>
            <a:t>leigos especializados, </a:t>
          </a:r>
          <a:endParaRPr lang="en-US" sz="2000"/>
        </a:p>
      </dgm:t>
    </dgm:pt>
    <dgm:pt modelId="{35E21D51-0B37-496C-8170-1D4A95D27108}" type="parTrans" cxnId="{6BFFB802-DC08-428E-9ABE-BFE24D90E3E1}">
      <dgm:prSet/>
      <dgm:spPr/>
      <dgm:t>
        <a:bodyPr/>
        <a:lstStyle/>
        <a:p>
          <a:endParaRPr lang="en-US"/>
        </a:p>
      </dgm:t>
    </dgm:pt>
    <dgm:pt modelId="{6C334A52-6E41-4E55-B697-6DB7DD220915}" type="sibTrans" cxnId="{6BFFB802-DC08-428E-9ABE-BFE24D90E3E1}">
      <dgm:prSet/>
      <dgm:spPr/>
      <dgm:t>
        <a:bodyPr/>
        <a:lstStyle/>
        <a:p>
          <a:endParaRPr lang="en-US"/>
        </a:p>
      </dgm:t>
    </dgm:pt>
    <dgm:pt modelId="{E56894CD-91E5-452A-8FB8-94375C10481F}">
      <dgm:prSet custT="1"/>
      <dgm:spPr/>
      <dgm:t>
        <a:bodyPr/>
        <a:lstStyle/>
        <a:p>
          <a:r>
            <a:rPr lang="pt-BR" sz="2000"/>
            <a:t>psicólogos, médicos, assistentes sociais, </a:t>
          </a:r>
          <a:endParaRPr lang="en-US" sz="2000"/>
        </a:p>
      </dgm:t>
    </dgm:pt>
    <dgm:pt modelId="{DE0A4014-7B60-4FF9-B800-AED47E76CA82}" type="parTrans" cxnId="{B68B65C8-55AA-4FF3-8031-0A33297D24D1}">
      <dgm:prSet/>
      <dgm:spPr/>
      <dgm:t>
        <a:bodyPr/>
        <a:lstStyle/>
        <a:p>
          <a:endParaRPr lang="en-US"/>
        </a:p>
      </dgm:t>
    </dgm:pt>
    <dgm:pt modelId="{01060F6D-723C-482F-AC96-66D7746ABD74}" type="sibTrans" cxnId="{B68B65C8-55AA-4FF3-8031-0A33297D24D1}">
      <dgm:prSet/>
      <dgm:spPr/>
      <dgm:t>
        <a:bodyPr/>
        <a:lstStyle/>
        <a:p>
          <a:endParaRPr lang="en-US"/>
        </a:p>
      </dgm:t>
    </dgm:pt>
    <dgm:pt modelId="{DD411EE2-1FD6-4F2C-9FC1-BE466017A2A8}">
      <dgm:prSet custT="1"/>
      <dgm:spPr/>
      <dgm:t>
        <a:bodyPr/>
        <a:lstStyle/>
        <a:p>
          <a:r>
            <a:rPr lang="pt-BR" sz="2000"/>
            <a:t>agentes da Pastoral Familiar, </a:t>
          </a:r>
          <a:endParaRPr lang="en-US" sz="2000"/>
        </a:p>
      </dgm:t>
    </dgm:pt>
    <dgm:pt modelId="{9DD30D05-5B82-4BA2-B263-3758AC735D80}" type="parTrans" cxnId="{067843A1-0589-4DBE-A5FC-63401F5B9497}">
      <dgm:prSet/>
      <dgm:spPr/>
      <dgm:t>
        <a:bodyPr/>
        <a:lstStyle/>
        <a:p>
          <a:endParaRPr lang="en-US"/>
        </a:p>
      </dgm:t>
    </dgm:pt>
    <dgm:pt modelId="{A8758E9F-B865-480F-93C9-EE87E50C072D}" type="sibTrans" cxnId="{067843A1-0589-4DBE-A5FC-63401F5B9497}">
      <dgm:prSet/>
      <dgm:spPr/>
      <dgm:t>
        <a:bodyPr/>
        <a:lstStyle/>
        <a:p>
          <a:endParaRPr lang="en-US"/>
        </a:p>
      </dgm:t>
    </dgm:pt>
    <dgm:pt modelId="{AE45DC4E-9D96-4ECD-8AF5-A54798F0CA98}">
      <dgm:prSet custT="1"/>
      <dgm:spPr/>
      <dgm:t>
        <a:bodyPr/>
        <a:lstStyle/>
        <a:p>
          <a:r>
            <a:rPr lang="pt-BR" sz="2000"/>
            <a:t>oficiais dos tribunais </a:t>
          </a:r>
          <a:endParaRPr lang="en-US" sz="2000"/>
        </a:p>
      </dgm:t>
    </dgm:pt>
    <dgm:pt modelId="{23069222-5C5A-452B-A2AE-022B5FF120F2}" type="parTrans" cxnId="{3703DEFB-6CAE-4D00-9542-944A5410CBD9}">
      <dgm:prSet/>
      <dgm:spPr/>
      <dgm:t>
        <a:bodyPr/>
        <a:lstStyle/>
        <a:p>
          <a:endParaRPr lang="en-US"/>
        </a:p>
      </dgm:t>
    </dgm:pt>
    <dgm:pt modelId="{8AF0434E-DD73-4773-89ED-8765E9F0F0F2}" type="sibTrans" cxnId="{3703DEFB-6CAE-4D00-9542-944A5410CBD9}">
      <dgm:prSet/>
      <dgm:spPr/>
      <dgm:t>
        <a:bodyPr/>
        <a:lstStyle/>
        <a:p>
          <a:endParaRPr lang="en-US"/>
        </a:p>
      </dgm:t>
    </dgm:pt>
    <dgm:pt modelId="{7B16B6C7-997B-4328-B62D-97FD800DD04F}">
      <dgm:prSet custT="1"/>
      <dgm:spPr/>
      <dgm:t>
        <a:bodyPr/>
        <a:lstStyle/>
        <a:p>
          <a:r>
            <a:rPr lang="pt-BR" sz="2000"/>
            <a:t>e até profissionais da comunicação para esclarecer a finalidade do </a:t>
          </a:r>
          <a:r>
            <a:rPr lang="pt-BR" sz="2000" i="1"/>
            <a:t>Mitis Iudex</a:t>
          </a:r>
          <a:r>
            <a:rPr lang="pt-BR" sz="2000"/>
            <a:t> conferidos por tempo determinado ou indeterminado. </a:t>
          </a:r>
          <a:endParaRPr lang="en-US" sz="2000"/>
        </a:p>
      </dgm:t>
    </dgm:pt>
    <dgm:pt modelId="{C486FF9C-1F8F-4B8E-AAB7-85B8FEF117AF}" type="parTrans" cxnId="{56FE2091-4264-4E61-A275-531B1ECE8CCB}">
      <dgm:prSet/>
      <dgm:spPr/>
      <dgm:t>
        <a:bodyPr/>
        <a:lstStyle/>
        <a:p>
          <a:endParaRPr lang="en-US"/>
        </a:p>
      </dgm:t>
    </dgm:pt>
    <dgm:pt modelId="{316E1922-CCC4-4B95-A947-D66882765507}" type="sibTrans" cxnId="{56FE2091-4264-4E61-A275-531B1ECE8CCB}">
      <dgm:prSet/>
      <dgm:spPr/>
      <dgm:t>
        <a:bodyPr/>
        <a:lstStyle/>
        <a:p>
          <a:endParaRPr lang="en-US"/>
        </a:p>
      </dgm:t>
    </dgm:pt>
    <dgm:pt modelId="{1D24A29F-4D08-1C4C-B5A9-F0163B8ABEA3}" type="pres">
      <dgm:prSet presAssocID="{7A49AFDB-23AB-45A4-B6A7-C83738505D85}" presName="diagram" presStyleCnt="0">
        <dgm:presLayoutVars>
          <dgm:dir/>
          <dgm:resizeHandles val="exact"/>
        </dgm:presLayoutVars>
      </dgm:prSet>
      <dgm:spPr/>
    </dgm:pt>
    <dgm:pt modelId="{29656B85-AACA-E446-BE87-6B5411BC7F30}" type="pres">
      <dgm:prSet presAssocID="{04FBE6E8-4E43-4EF1-AFF3-41B3F987645E}" presName="node" presStyleLbl="node1" presStyleIdx="0" presStyleCnt="8" custScaleY="128597">
        <dgm:presLayoutVars>
          <dgm:bulletEnabled val="1"/>
        </dgm:presLayoutVars>
      </dgm:prSet>
      <dgm:spPr/>
    </dgm:pt>
    <dgm:pt modelId="{D3221949-DDE6-C648-B907-D8A5DFE8E3F1}" type="pres">
      <dgm:prSet presAssocID="{9950D4D7-CC07-40C5-B4B4-C45BF3D03413}" presName="sibTrans" presStyleCnt="0"/>
      <dgm:spPr/>
    </dgm:pt>
    <dgm:pt modelId="{E0E64F03-C8DD-C241-95FE-9AA80792C35B}" type="pres">
      <dgm:prSet presAssocID="{C35C7552-7946-493A-B257-CDAD5E3FAA3F}" presName="node" presStyleLbl="node1" presStyleIdx="1" presStyleCnt="8" custScaleY="128597">
        <dgm:presLayoutVars>
          <dgm:bulletEnabled val="1"/>
        </dgm:presLayoutVars>
      </dgm:prSet>
      <dgm:spPr/>
    </dgm:pt>
    <dgm:pt modelId="{82EBCA01-95BB-924D-B546-2D5AB851BBA4}" type="pres">
      <dgm:prSet presAssocID="{78CAFC01-C6F5-452F-AF81-89E81FC4B282}" presName="sibTrans" presStyleCnt="0"/>
      <dgm:spPr/>
    </dgm:pt>
    <dgm:pt modelId="{586BF3F7-FE71-8E47-A541-025271FED0B9}" type="pres">
      <dgm:prSet presAssocID="{E420BCD6-A348-4382-8969-4727EF64BB58}" presName="node" presStyleLbl="node1" presStyleIdx="2" presStyleCnt="8" custScaleY="128597">
        <dgm:presLayoutVars>
          <dgm:bulletEnabled val="1"/>
        </dgm:presLayoutVars>
      </dgm:prSet>
      <dgm:spPr/>
    </dgm:pt>
    <dgm:pt modelId="{5BC422F8-852F-9147-9E4E-EFE598708622}" type="pres">
      <dgm:prSet presAssocID="{AA3F6DB6-7E3D-4DD7-8C1E-CA6AFF870D50}" presName="sibTrans" presStyleCnt="0"/>
      <dgm:spPr/>
    </dgm:pt>
    <dgm:pt modelId="{CD7D9309-C5AC-FA47-BBAC-29006E3DDE30}" type="pres">
      <dgm:prSet presAssocID="{5C11AFEC-1E6D-4BE9-9A9C-1914B7753AA9}" presName="node" presStyleLbl="node1" presStyleIdx="3" presStyleCnt="8" custScaleY="128597">
        <dgm:presLayoutVars>
          <dgm:bulletEnabled val="1"/>
        </dgm:presLayoutVars>
      </dgm:prSet>
      <dgm:spPr/>
    </dgm:pt>
    <dgm:pt modelId="{5F6DED19-A199-D74F-8E04-CFE5E28EF553}" type="pres">
      <dgm:prSet presAssocID="{6C334A52-6E41-4E55-B697-6DB7DD220915}" presName="sibTrans" presStyleCnt="0"/>
      <dgm:spPr/>
    </dgm:pt>
    <dgm:pt modelId="{DBD90FFC-8BBE-454B-B0FE-70A768387D8C}" type="pres">
      <dgm:prSet presAssocID="{E56894CD-91E5-452A-8FB8-94375C10481F}" presName="node" presStyleLbl="node1" presStyleIdx="4" presStyleCnt="8" custScaleY="128597">
        <dgm:presLayoutVars>
          <dgm:bulletEnabled val="1"/>
        </dgm:presLayoutVars>
      </dgm:prSet>
      <dgm:spPr/>
    </dgm:pt>
    <dgm:pt modelId="{96E4DB3B-169E-6342-969B-E5DF2A849EB2}" type="pres">
      <dgm:prSet presAssocID="{01060F6D-723C-482F-AC96-66D7746ABD74}" presName="sibTrans" presStyleCnt="0"/>
      <dgm:spPr/>
    </dgm:pt>
    <dgm:pt modelId="{BC152EFD-DA71-8248-9D64-4DFB46D375E0}" type="pres">
      <dgm:prSet presAssocID="{DD411EE2-1FD6-4F2C-9FC1-BE466017A2A8}" presName="node" presStyleLbl="node1" presStyleIdx="5" presStyleCnt="8" custScaleY="128597">
        <dgm:presLayoutVars>
          <dgm:bulletEnabled val="1"/>
        </dgm:presLayoutVars>
      </dgm:prSet>
      <dgm:spPr/>
    </dgm:pt>
    <dgm:pt modelId="{41641594-ADDD-A14E-BCE0-F080378A5AF8}" type="pres">
      <dgm:prSet presAssocID="{A8758E9F-B865-480F-93C9-EE87E50C072D}" presName="sibTrans" presStyleCnt="0"/>
      <dgm:spPr/>
    </dgm:pt>
    <dgm:pt modelId="{5A78E5E8-8DDC-434C-853C-13AB7E47AB4F}" type="pres">
      <dgm:prSet presAssocID="{AE45DC4E-9D96-4ECD-8AF5-A54798F0CA98}" presName="node" presStyleLbl="node1" presStyleIdx="6" presStyleCnt="8" custScaleY="128597">
        <dgm:presLayoutVars>
          <dgm:bulletEnabled val="1"/>
        </dgm:presLayoutVars>
      </dgm:prSet>
      <dgm:spPr/>
    </dgm:pt>
    <dgm:pt modelId="{5D3A8E1B-20C2-7B4E-B46F-525D377BB29C}" type="pres">
      <dgm:prSet presAssocID="{8AF0434E-DD73-4773-89ED-8765E9F0F0F2}" presName="sibTrans" presStyleCnt="0"/>
      <dgm:spPr/>
    </dgm:pt>
    <dgm:pt modelId="{C8366C9A-4266-1A40-A65E-0602FA847A4C}" type="pres">
      <dgm:prSet presAssocID="{7B16B6C7-997B-4328-B62D-97FD800DD04F}" presName="node" presStyleLbl="node1" presStyleIdx="7" presStyleCnt="8" custScaleY="128597">
        <dgm:presLayoutVars>
          <dgm:bulletEnabled val="1"/>
        </dgm:presLayoutVars>
      </dgm:prSet>
      <dgm:spPr/>
    </dgm:pt>
  </dgm:ptLst>
  <dgm:cxnLst>
    <dgm:cxn modelId="{6BFFB802-DC08-428E-9ABE-BFE24D90E3E1}" srcId="{7A49AFDB-23AB-45A4-B6A7-C83738505D85}" destId="{5C11AFEC-1E6D-4BE9-9A9C-1914B7753AA9}" srcOrd="3" destOrd="0" parTransId="{35E21D51-0B37-496C-8170-1D4A95D27108}" sibTransId="{6C334A52-6E41-4E55-B697-6DB7DD220915}"/>
    <dgm:cxn modelId="{B161051C-A7D1-F044-9FA5-E7A770AEF610}" type="presOf" srcId="{DD411EE2-1FD6-4F2C-9FC1-BE466017A2A8}" destId="{BC152EFD-DA71-8248-9D64-4DFB46D375E0}" srcOrd="0" destOrd="0" presId="urn:microsoft.com/office/officeart/2005/8/layout/default"/>
    <dgm:cxn modelId="{59ECAC24-2155-4346-808A-42412517EB41}" srcId="{7A49AFDB-23AB-45A4-B6A7-C83738505D85}" destId="{C35C7552-7946-493A-B257-CDAD5E3FAA3F}" srcOrd="1" destOrd="0" parTransId="{59252375-C32E-4B7E-8360-059F1E092F34}" sibTransId="{78CAFC01-C6F5-452F-AF81-89E81FC4B282}"/>
    <dgm:cxn modelId="{7E462B30-5FB5-4240-80BD-97DA9CB57A96}" type="presOf" srcId="{C35C7552-7946-493A-B257-CDAD5E3FAA3F}" destId="{E0E64F03-C8DD-C241-95FE-9AA80792C35B}" srcOrd="0" destOrd="0" presId="urn:microsoft.com/office/officeart/2005/8/layout/default"/>
    <dgm:cxn modelId="{DCA86D42-C182-9A4E-8903-24390AB4F26A}" type="presOf" srcId="{E56894CD-91E5-452A-8FB8-94375C10481F}" destId="{DBD90FFC-8BBE-454B-B0FE-70A768387D8C}" srcOrd="0" destOrd="0" presId="urn:microsoft.com/office/officeart/2005/8/layout/default"/>
    <dgm:cxn modelId="{454E415D-DDB6-0445-A5DE-2B3D82032611}" type="presOf" srcId="{7B16B6C7-997B-4328-B62D-97FD800DD04F}" destId="{C8366C9A-4266-1A40-A65E-0602FA847A4C}" srcOrd="0" destOrd="0" presId="urn:microsoft.com/office/officeart/2005/8/layout/default"/>
    <dgm:cxn modelId="{88ECA788-3BC7-CF47-A06E-C61FD308C268}" type="presOf" srcId="{5C11AFEC-1E6D-4BE9-9A9C-1914B7753AA9}" destId="{CD7D9309-C5AC-FA47-BBAC-29006E3DDE30}" srcOrd="0" destOrd="0" presId="urn:microsoft.com/office/officeart/2005/8/layout/default"/>
    <dgm:cxn modelId="{56FE2091-4264-4E61-A275-531B1ECE8CCB}" srcId="{7A49AFDB-23AB-45A4-B6A7-C83738505D85}" destId="{7B16B6C7-997B-4328-B62D-97FD800DD04F}" srcOrd="7" destOrd="0" parTransId="{C486FF9C-1F8F-4B8E-AAB7-85B8FEF117AF}" sibTransId="{316E1922-CCC4-4B95-A947-D66882765507}"/>
    <dgm:cxn modelId="{AE8AC794-3836-4446-AA24-0226E7059CD0}" type="presOf" srcId="{AE45DC4E-9D96-4ECD-8AF5-A54798F0CA98}" destId="{5A78E5E8-8DDC-434C-853C-13AB7E47AB4F}" srcOrd="0" destOrd="0" presId="urn:microsoft.com/office/officeart/2005/8/layout/default"/>
    <dgm:cxn modelId="{067843A1-0589-4DBE-A5FC-63401F5B9497}" srcId="{7A49AFDB-23AB-45A4-B6A7-C83738505D85}" destId="{DD411EE2-1FD6-4F2C-9FC1-BE466017A2A8}" srcOrd="5" destOrd="0" parTransId="{9DD30D05-5B82-4BA2-B263-3758AC735D80}" sibTransId="{A8758E9F-B865-480F-93C9-EE87E50C072D}"/>
    <dgm:cxn modelId="{0339CBB6-F44D-3143-B2E3-40B0C3933D4E}" type="presOf" srcId="{04FBE6E8-4E43-4EF1-AFF3-41B3F987645E}" destId="{29656B85-AACA-E446-BE87-6B5411BC7F30}" srcOrd="0" destOrd="0" presId="urn:microsoft.com/office/officeart/2005/8/layout/default"/>
    <dgm:cxn modelId="{B68B65C8-55AA-4FF3-8031-0A33297D24D1}" srcId="{7A49AFDB-23AB-45A4-B6A7-C83738505D85}" destId="{E56894CD-91E5-452A-8FB8-94375C10481F}" srcOrd="4" destOrd="0" parTransId="{DE0A4014-7B60-4FF9-B800-AED47E76CA82}" sibTransId="{01060F6D-723C-482F-AC96-66D7746ABD74}"/>
    <dgm:cxn modelId="{B88CE7CF-CB38-964A-8521-31D162D09BC2}" type="presOf" srcId="{7A49AFDB-23AB-45A4-B6A7-C83738505D85}" destId="{1D24A29F-4D08-1C4C-B5A9-F0163B8ABEA3}" srcOrd="0" destOrd="0" presId="urn:microsoft.com/office/officeart/2005/8/layout/default"/>
    <dgm:cxn modelId="{D1C249D0-8EB6-4779-9614-FA61633578EE}" srcId="{7A49AFDB-23AB-45A4-B6A7-C83738505D85}" destId="{E420BCD6-A348-4382-8969-4727EF64BB58}" srcOrd="2" destOrd="0" parTransId="{179B9E6C-835A-4A90-A7BD-7233C5182B6E}" sibTransId="{AA3F6DB6-7E3D-4DD7-8C1E-CA6AFF870D50}"/>
    <dgm:cxn modelId="{C91C5FD8-3ADD-4624-BD4F-C5EF4BCA4BCC}" srcId="{7A49AFDB-23AB-45A4-B6A7-C83738505D85}" destId="{04FBE6E8-4E43-4EF1-AFF3-41B3F987645E}" srcOrd="0" destOrd="0" parTransId="{D0C8AC4A-9520-4F6A-9122-B0C77513DBC0}" sibTransId="{9950D4D7-CC07-40C5-B4B4-C45BF3D03413}"/>
    <dgm:cxn modelId="{09BF79EE-0A55-C746-9771-707EC2858279}" type="presOf" srcId="{E420BCD6-A348-4382-8969-4727EF64BB58}" destId="{586BF3F7-FE71-8E47-A541-025271FED0B9}" srcOrd="0" destOrd="0" presId="urn:microsoft.com/office/officeart/2005/8/layout/default"/>
    <dgm:cxn modelId="{3703DEFB-6CAE-4D00-9542-944A5410CBD9}" srcId="{7A49AFDB-23AB-45A4-B6A7-C83738505D85}" destId="{AE45DC4E-9D96-4ECD-8AF5-A54798F0CA98}" srcOrd="6" destOrd="0" parTransId="{23069222-5C5A-452B-A2AE-022B5FF120F2}" sibTransId="{8AF0434E-DD73-4773-89ED-8765E9F0F0F2}"/>
    <dgm:cxn modelId="{8E4D528A-4D2D-1D4A-9F8E-4955FA482898}" type="presParOf" srcId="{1D24A29F-4D08-1C4C-B5A9-F0163B8ABEA3}" destId="{29656B85-AACA-E446-BE87-6B5411BC7F30}" srcOrd="0" destOrd="0" presId="urn:microsoft.com/office/officeart/2005/8/layout/default"/>
    <dgm:cxn modelId="{EC2371EB-3C38-6F40-81F4-2CF125136ACD}" type="presParOf" srcId="{1D24A29F-4D08-1C4C-B5A9-F0163B8ABEA3}" destId="{D3221949-DDE6-C648-B907-D8A5DFE8E3F1}" srcOrd="1" destOrd="0" presId="urn:microsoft.com/office/officeart/2005/8/layout/default"/>
    <dgm:cxn modelId="{95FDF2F4-5053-0543-ACD5-1E200E991B6B}" type="presParOf" srcId="{1D24A29F-4D08-1C4C-B5A9-F0163B8ABEA3}" destId="{E0E64F03-C8DD-C241-95FE-9AA80792C35B}" srcOrd="2" destOrd="0" presId="urn:microsoft.com/office/officeart/2005/8/layout/default"/>
    <dgm:cxn modelId="{FA4D669D-5AF7-314A-8362-DDB7EB88E781}" type="presParOf" srcId="{1D24A29F-4D08-1C4C-B5A9-F0163B8ABEA3}" destId="{82EBCA01-95BB-924D-B546-2D5AB851BBA4}" srcOrd="3" destOrd="0" presId="urn:microsoft.com/office/officeart/2005/8/layout/default"/>
    <dgm:cxn modelId="{61BCC800-4662-EE40-8BD8-1DAF3850C3F7}" type="presParOf" srcId="{1D24A29F-4D08-1C4C-B5A9-F0163B8ABEA3}" destId="{586BF3F7-FE71-8E47-A541-025271FED0B9}" srcOrd="4" destOrd="0" presId="urn:microsoft.com/office/officeart/2005/8/layout/default"/>
    <dgm:cxn modelId="{998E38B1-2300-494A-AD32-1E1B114A2CD1}" type="presParOf" srcId="{1D24A29F-4D08-1C4C-B5A9-F0163B8ABEA3}" destId="{5BC422F8-852F-9147-9E4E-EFE598708622}" srcOrd="5" destOrd="0" presId="urn:microsoft.com/office/officeart/2005/8/layout/default"/>
    <dgm:cxn modelId="{00C25370-5661-AD46-9B85-EFFD2AF09DE7}" type="presParOf" srcId="{1D24A29F-4D08-1C4C-B5A9-F0163B8ABEA3}" destId="{CD7D9309-C5AC-FA47-BBAC-29006E3DDE30}" srcOrd="6" destOrd="0" presId="urn:microsoft.com/office/officeart/2005/8/layout/default"/>
    <dgm:cxn modelId="{A5F3DA70-A6E6-5442-92B9-93611D9304C6}" type="presParOf" srcId="{1D24A29F-4D08-1C4C-B5A9-F0163B8ABEA3}" destId="{5F6DED19-A199-D74F-8E04-CFE5E28EF553}" srcOrd="7" destOrd="0" presId="urn:microsoft.com/office/officeart/2005/8/layout/default"/>
    <dgm:cxn modelId="{1AF6D161-84BA-D14F-8617-3FB1E3BD72DD}" type="presParOf" srcId="{1D24A29F-4D08-1C4C-B5A9-F0163B8ABEA3}" destId="{DBD90FFC-8BBE-454B-B0FE-70A768387D8C}" srcOrd="8" destOrd="0" presId="urn:microsoft.com/office/officeart/2005/8/layout/default"/>
    <dgm:cxn modelId="{D0998C3A-EED8-2043-B675-18511D8C76E6}" type="presParOf" srcId="{1D24A29F-4D08-1C4C-B5A9-F0163B8ABEA3}" destId="{96E4DB3B-169E-6342-969B-E5DF2A849EB2}" srcOrd="9" destOrd="0" presId="urn:microsoft.com/office/officeart/2005/8/layout/default"/>
    <dgm:cxn modelId="{2C19E3D2-1D05-4043-95E5-F6D4EB1175FB}" type="presParOf" srcId="{1D24A29F-4D08-1C4C-B5A9-F0163B8ABEA3}" destId="{BC152EFD-DA71-8248-9D64-4DFB46D375E0}" srcOrd="10" destOrd="0" presId="urn:microsoft.com/office/officeart/2005/8/layout/default"/>
    <dgm:cxn modelId="{0724CF82-2DAD-1E43-A137-EC7BDAFA621A}" type="presParOf" srcId="{1D24A29F-4D08-1C4C-B5A9-F0163B8ABEA3}" destId="{41641594-ADDD-A14E-BCE0-F080378A5AF8}" srcOrd="11" destOrd="0" presId="urn:microsoft.com/office/officeart/2005/8/layout/default"/>
    <dgm:cxn modelId="{5B316990-0114-E04E-A8F4-C48302AF8DA3}" type="presParOf" srcId="{1D24A29F-4D08-1C4C-B5A9-F0163B8ABEA3}" destId="{5A78E5E8-8DDC-434C-853C-13AB7E47AB4F}" srcOrd="12" destOrd="0" presId="urn:microsoft.com/office/officeart/2005/8/layout/default"/>
    <dgm:cxn modelId="{70EE22D6-8453-CA4C-890E-87B8CCBCB54F}" type="presParOf" srcId="{1D24A29F-4D08-1C4C-B5A9-F0163B8ABEA3}" destId="{5D3A8E1B-20C2-7B4E-B46F-525D377BB29C}" srcOrd="13" destOrd="0" presId="urn:microsoft.com/office/officeart/2005/8/layout/default"/>
    <dgm:cxn modelId="{0677DFD5-F9AA-2F45-9F44-96FBC39B8940}" type="presParOf" srcId="{1D24A29F-4D08-1C4C-B5A9-F0163B8ABEA3}" destId="{C8366C9A-4266-1A40-A65E-0602FA847A4C}"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91F4E6C-5BA0-41FE-A04A-A3D46C1C42BB}"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8E662944-A4E7-4B80-AAA7-B677F7CA606F}">
      <dgm:prSet/>
      <dgm:spPr/>
      <dgm:t>
        <a:bodyPr/>
        <a:lstStyle/>
        <a:p>
          <a:r>
            <a:rPr lang="pt-BR"/>
            <a:t>devem possuir conhecimento doutrinal e antropológico sobre o matrimônio e integrar uma equipe multidisciplinar orientada pela verdade. </a:t>
          </a:r>
          <a:endParaRPr lang="en-US"/>
        </a:p>
      </dgm:t>
    </dgm:pt>
    <dgm:pt modelId="{3C3E2515-6AF8-4673-BB5B-6FC84EB20135}" type="parTrans" cxnId="{DE923BD5-CFEE-4C0D-A0F7-C6D5F345DDEF}">
      <dgm:prSet/>
      <dgm:spPr/>
      <dgm:t>
        <a:bodyPr/>
        <a:lstStyle/>
        <a:p>
          <a:endParaRPr lang="en-US"/>
        </a:p>
      </dgm:t>
    </dgm:pt>
    <dgm:pt modelId="{81C0034F-960F-4D9E-AB93-C9ACC7EB4D67}" type="sibTrans" cxnId="{DE923BD5-CFEE-4C0D-A0F7-C6D5F345DDEF}">
      <dgm:prSet/>
      <dgm:spPr/>
      <dgm:t>
        <a:bodyPr/>
        <a:lstStyle/>
        <a:p>
          <a:endParaRPr lang="en-US"/>
        </a:p>
      </dgm:t>
    </dgm:pt>
    <dgm:pt modelId="{EB3EE92D-6732-4467-A84D-7857E77EAA4D}">
      <dgm:prSet/>
      <dgm:spPr/>
      <dgm:t>
        <a:bodyPr/>
        <a:lstStyle/>
        <a:p>
          <a:r>
            <a:rPr lang="pt-BR" dirty="0"/>
            <a:t>Para oferecer acolhimento real aos cônjuges, evitando manipulações e relativismos, conforme alerta a </a:t>
          </a:r>
          <a:r>
            <a:rPr lang="pt-BR" i="1" dirty="0" err="1"/>
            <a:t>Amoris</a:t>
          </a:r>
          <a:r>
            <a:rPr lang="pt-BR" i="1" dirty="0"/>
            <a:t> Laetitia</a:t>
          </a:r>
          <a:r>
            <a:rPr lang="pt-BR" dirty="0"/>
            <a:t> 307. </a:t>
          </a:r>
          <a:endParaRPr lang="en-US" dirty="0"/>
        </a:p>
      </dgm:t>
    </dgm:pt>
    <dgm:pt modelId="{A5F5E425-6D25-4A6E-B2F0-8A4FD6704465}" type="parTrans" cxnId="{7C312D80-F45F-43EB-8018-373B31541326}">
      <dgm:prSet/>
      <dgm:spPr/>
      <dgm:t>
        <a:bodyPr/>
        <a:lstStyle/>
        <a:p>
          <a:endParaRPr lang="en-US"/>
        </a:p>
      </dgm:t>
    </dgm:pt>
    <dgm:pt modelId="{60011FE1-0593-44F8-BF70-F63FAEAC961D}" type="sibTrans" cxnId="{7C312D80-F45F-43EB-8018-373B31541326}">
      <dgm:prSet/>
      <dgm:spPr/>
      <dgm:t>
        <a:bodyPr/>
        <a:lstStyle/>
        <a:p>
          <a:endParaRPr lang="en-US"/>
        </a:p>
      </dgm:t>
    </dgm:pt>
    <dgm:pt modelId="{A602B803-538C-4929-9D6F-BA3AF537B7D5}">
      <dgm:prSet/>
      <dgm:spPr/>
      <dgm:t>
        <a:bodyPr/>
        <a:lstStyle/>
        <a:p>
          <a:r>
            <a:rPr lang="pt-BR"/>
            <a:t>Ajudar primeiramente os esposos a revitalizar seu matrimônio e, quando a reconciliação não for possível, proceda com a investigação preliminar para eventual processo de nulidade.</a:t>
          </a:r>
          <a:endParaRPr lang="en-US"/>
        </a:p>
      </dgm:t>
    </dgm:pt>
    <dgm:pt modelId="{CD9EA61E-361F-43FC-8E54-3C250DA40754}" type="parTrans" cxnId="{6F70B959-AEEC-4313-9AAA-23D991D66DDF}">
      <dgm:prSet/>
      <dgm:spPr/>
      <dgm:t>
        <a:bodyPr/>
        <a:lstStyle/>
        <a:p>
          <a:endParaRPr lang="en-US"/>
        </a:p>
      </dgm:t>
    </dgm:pt>
    <dgm:pt modelId="{46D45E5A-6BE9-4FC6-9CBB-833EB0D8305E}" type="sibTrans" cxnId="{6F70B959-AEEC-4313-9AAA-23D991D66DDF}">
      <dgm:prSet/>
      <dgm:spPr/>
      <dgm:t>
        <a:bodyPr/>
        <a:lstStyle/>
        <a:p>
          <a:endParaRPr lang="en-US"/>
        </a:p>
      </dgm:t>
    </dgm:pt>
    <dgm:pt modelId="{E546FF8F-ADF0-3843-8B81-448884400609}" type="pres">
      <dgm:prSet presAssocID="{A91F4E6C-5BA0-41FE-A04A-A3D46C1C42BB}" presName="linear" presStyleCnt="0">
        <dgm:presLayoutVars>
          <dgm:animLvl val="lvl"/>
          <dgm:resizeHandles val="exact"/>
        </dgm:presLayoutVars>
      </dgm:prSet>
      <dgm:spPr/>
    </dgm:pt>
    <dgm:pt modelId="{379DEAD5-7F88-B846-B04E-A8947093BCF7}" type="pres">
      <dgm:prSet presAssocID="{8E662944-A4E7-4B80-AAA7-B677F7CA606F}" presName="parentText" presStyleLbl="node1" presStyleIdx="0" presStyleCnt="3">
        <dgm:presLayoutVars>
          <dgm:chMax val="0"/>
          <dgm:bulletEnabled val="1"/>
        </dgm:presLayoutVars>
      </dgm:prSet>
      <dgm:spPr/>
    </dgm:pt>
    <dgm:pt modelId="{4B95D280-F794-D141-B87C-8B6597323297}" type="pres">
      <dgm:prSet presAssocID="{81C0034F-960F-4D9E-AB93-C9ACC7EB4D67}" presName="spacer" presStyleCnt="0"/>
      <dgm:spPr/>
    </dgm:pt>
    <dgm:pt modelId="{B77694A7-C7FB-C54C-A1D6-C257E23A9559}" type="pres">
      <dgm:prSet presAssocID="{EB3EE92D-6732-4467-A84D-7857E77EAA4D}" presName="parentText" presStyleLbl="node1" presStyleIdx="1" presStyleCnt="3">
        <dgm:presLayoutVars>
          <dgm:chMax val="0"/>
          <dgm:bulletEnabled val="1"/>
        </dgm:presLayoutVars>
      </dgm:prSet>
      <dgm:spPr/>
    </dgm:pt>
    <dgm:pt modelId="{E30E194A-35F5-B448-8120-251E46D051E2}" type="pres">
      <dgm:prSet presAssocID="{60011FE1-0593-44F8-BF70-F63FAEAC961D}" presName="spacer" presStyleCnt="0"/>
      <dgm:spPr/>
    </dgm:pt>
    <dgm:pt modelId="{1E396CFB-5FC4-344A-9858-1AFBB7F90B54}" type="pres">
      <dgm:prSet presAssocID="{A602B803-538C-4929-9D6F-BA3AF537B7D5}" presName="parentText" presStyleLbl="node1" presStyleIdx="2" presStyleCnt="3">
        <dgm:presLayoutVars>
          <dgm:chMax val="0"/>
          <dgm:bulletEnabled val="1"/>
        </dgm:presLayoutVars>
      </dgm:prSet>
      <dgm:spPr/>
    </dgm:pt>
  </dgm:ptLst>
  <dgm:cxnLst>
    <dgm:cxn modelId="{ECC7063D-0AE8-DA47-8291-33C0D7A6C633}" type="presOf" srcId="{EB3EE92D-6732-4467-A84D-7857E77EAA4D}" destId="{B77694A7-C7FB-C54C-A1D6-C257E23A9559}" srcOrd="0" destOrd="0" presId="urn:microsoft.com/office/officeart/2005/8/layout/vList2"/>
    <dgm:cxn modelId="{6F70B959-AEEC-4313-9AAA-23D991D66DDF}" srcId="{A91F4E6C-5BA0-41FE-A04A-A3D46C1C42BB}" destId="{A602B803-538C-4929-9D6F-BA3AF537B7D5}" srcOrd="2" destOrd="0" parTransId="{CD9EA61E-361F-43FC-8E54-3C250DA40754}" sibTransId="{46D45E5A-6BE9-4FC6-9CBB-833EB0D8305E}"/>
    <dgm:cxn modelId="{3BB91473-12EA-6E46-B824-CD518B112A8C}" type="presOf" srcId="{A91F4E6C-5BA0-41FE-A04A-A3D46C1C42BB}" destId="{E546FF8F-ADF0-3843-8B81-448884400609}" srcOrd="0" destOrd="0" presId="urn:microsoft.com/office/officeart/2005/8/layout/vList2"/>
    <dgm:cxn modelId="{7C312D80-F45F-43EB-8018-373B31541326}" srcId="{A91F4E6C-5BA0-41FE-A04A-A3D46C1C42BB}" destId="{EB3EE92D-6732-4467-A84D-7857E77EAA4D}" srcOrd="1" destOrd="0" parTransId="{A5F5E425-6D25-4A6E-B2F0-8A4FD6704465}" sibTransId="{60011FE1-0593-44F8-BF70-F63FAEAC961D}"/>
    <dgm:cxn modelId="{B3F237C0-3933-544D-81A0-835BEE3FDE6A}" type="presOf" srcId="{8E662944-A4E7-4B80-AAA7-B677F7CA606F}" destId="{379DEAD5-7F88-B846-B04E-A8947093BCF7}" srcOrd="0" destOrd="0" presId="urn:microsoft.com/office/officeart/2005/8/layout/vList2"/>
    <dgm:cxn modelId="{DE923BD5-CFEE-4C0D-A0F7-C6D5F345DDEF}" srcId="{A91F4E6C-5BA0-41FE-A04A-A3D46C1C42BB}" destId="{8E662944-A4E7-4B80-AAA7-B677F7CA606F}" srcOrd="0" destOrd="0" parTransId="{3C3E2515-6AF8-4673-BB5B-6FC84EB20135}" sibTransId="{81C0034F-960F-4D9E-AB93-C9ACC7EB4D67}"/>
    <dgm:cxn modelId="{A8B8D4FD-ACA0-AC40-8410-898BC44D68AB}" type="presOf" srcId="{A602B803-538C-4929-9D6F-BA3AF537B7D5}" destId="{1E396CFB-5FC4-344A-9858-1AFBB7F90B54}" srcOrd="0" destOrd="0" presId="urn:microsoft.com/office/officeart/2005/8/layout/vList2"/>
    <dgm:cxn modelId="{394FEBA1-1D67-B948-910D-14D91FD89903}" type="presParOf" srcId="{E546FF8F-ADF0-3843-8B81-448884400609}" destId="{379DEAD5-7F88-B846-B04E-A8947093BCF7}" srcOrd="0" destOrd="0" presId="urn:microsoft.com/office/officeart/2005/8/layout/vList2"/>
    <dgm:cxn modelId="{C615D5D4-0856-3745-BA78-7E33CA87DD21}" type="presParOf" srcId="{E546FF8F-ADF0-3843-8B81-448884400609}" destId="{4B95D280-F794-D141-B87C-8B6597323297}" srcOrd="1" destOrd="0" presId="urn:microsoft.com/office/officeart/2005/8/layout/vList2"/>
    <dgm:cxn modelId="{55D24AAE-3FD5-1143-B13B-541F52976B80}" type="presParOf" srcId="{E546FF8F-ADF0-3843-8B81-448884400609}" destId="{B77694A7-C7FB-C54C-A1D6-C257E23A9559}" srcOrd="2" destOrd="0" presId="urn:microsoft.com/office/officeart/2005/8/layout/vList2"/>
    <dgm:cxn modelId="{1F34FB59-9481-164C-829A-0BF2CBF16D1F}" type="presParOf" srcId="{E546FF8F-ADF0-3843-8B81-448884400609}" destId="{E30E194A-35F5-B448-8120-251E46D051E2}" srcOrd="3" destOrd="0" presId="urn:microsoft.com/office/officeart/2005/8/layout/vList2"/>
    <dgm:cxn modelId="{F0ACF01A-B56A-ED41-8965-9A0B4365221C}" type="presParOf" srcId="{E546FF8F-ADF0-3843-8B81-448884400609}" destId="{1E396CFB-5FC4-344A-9858-1AFBB7F90B5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D1CAFE9-0D78-4879-B756-3419C9443361}"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46EB3076-3629-4AD9-BE3C-FDD31CC6B7AB}">
      <dgm:prSet/>
      <dgm:spPr/>
      <dgm:t>
        <a:bodyPr/>
        <a:lstStyle/>
        <a:p>
          <a:r>
            <a:rPr lang="pt-BR"/>
            <a:t>O agente da pastoral judiciária deve possuir sólida preparação metodológica e conhecimento canônico para orientar corretamente os fiéis em situação irregular, sem se perder no diálogo nem tomar partido, buscando sempre a verdade sobre o vínculo. </a:t>
          </a:r>
          <a:endParaRPr lang="en-US"/>
        </a:p>
      </dgm:t>
    </dgm:pt>
    <dgm:pt modelId="{AC2E5D24-B28B-4B29-B49B-E1512D633834}" type="parTrans" cxnId="{0CA44889-5B47-47B6-A7E3-457912A63B45}">
      <dgm:prSet/>
      <dgm:spPr/>
      <dgm:t>
        <a:bodyPr/>
        <a:lstStyle/>
        <a:p>
          <a:endParaRPr lang="en-US"/>
        </a:p>
      </dgm:t>
    </dgm:pt>
    <dgm:pt modelId="{55E5F336-4965-4320-82CD-6C4CD295C4E5}" type="sibTrans" cxnId="{0CA44889-5B47-47B6-A7E3-457912A63B45}">
      <dgm:prSet/>
      <dgm:spPr/>
      <dgm:t>
        <a:bodyPr/>
        <a:lstStyle/>
        <a:p>
          <a:endParaRPr lang="en-US"/>
        </a:p>
      </dgm:t>
    </dgm:pt>
    <dgm:pt modelId="{3ED7822E-BF61-49C4-9BF4-081E75B5FA7A}">
      <dgm:prSet/>
      <dgm:spPr/>
      <dgm:t>
        <a:bodyPr/>
        <a:lstStyle/>
        <a:p>
          <a:r>
            <a:rPr lang="pt-BR"/>
            <a:t>O agente deve atuar como um verdadeiro “artista” da pastoral, contribuindo para que a diocese passe da pastoral de conservação para uma pastoral de acolhida, discernimento e integração. </a:t>
          </a:r>
          <a:endParaRPr lang="en-US"/>
        </a:p>
      </dgm:t>
    </dgm:pt>
    <dgm:pt modelId="{F550FCD6-7C7D-498B-9BA3-0441848014C2}" type="parTrans" cxnId="{B18E6C40-FBBB-4CD7-BEF8-0DBA4E4E66D4}">
      <dgm:prSet/>
      <dgm:spPr/>
      <dgm:t>
        <a:bodyPr/>
        <a:lstStyle/>
        <a:p>
          <a:endParaRPr lang="en-US"/>
        </a:p>
      </dgm:t>
    </dgm:pt>
    <dgm:pt modelId="{02058EFC-87AF-4464-9321-5E8D3209D0FF}" type="sibTrans" cxnId="{B18E6C40-FBBB-4CD7-BEF8-0DBA4E4E66D4}">
      <dgm:prSet/>
      <dgm:spPr/>
      <dgm:t>
        <a:bodyPr/>
        <a:lstStyle/>
        <a:p>
          <a:endParaRPr lang="en-US"/>
        </a:p>
      </dgm:t>
    </dgm:pt>
    <dgm:pt modelId="{B5B52BD4-9C0A-4248-8F73-4EAB4FE10D1F}">
      <dgm:prSet/>
      <dgm:spPr/>
      <dgm:t>
        <a:bodyPr/>
        <a:lstStyle/>
        <a:p>
          <a:r>
            <a:rPr lang="pt-BR"/>
            <a:t>Para isso, é imprescindível uma equipe bem formada, incluindo juristas, psicólogos, casais experientes, mediadores e diáconos, capaz de oferecer acompanhamento psicológico, espiritual e jurídico. </a:t>
          </a:r>
          <a:endParaRPr lang="en-US"/>
        </a:p>
      </dgm:t>
    </dgm:pt>
    <dgm:pt modelId="{43DFD37D-E12C-4FE0-8FAD-98EECBBA7F66}" type="parTrans" cxnId="{AC03A906-AAA0-4CBC-9612-7A6AA72C1688}">
      <dgm:prSet/>
      <dgm:spPr/>
      <dgm:t>
        <a:bodyPr/>
        <a:lstStyle/>
        <a:p>
          <a:endParaRPr lang="en-US"/>
        </a:p>
      </dgm:t>
    </dgm:pt>
    <dgm:pt modelId="{3B5DC513-8286-453D-9056-D08B3D0C652C}" type="sibTrans" cxnId="{AC03A906-AAA0-4CBC-9612-7A6AA72C1688}">
      <dgm:prSet/>
      <dgm:spPr/>
      <dgm:t>
        <a:bodyPr/>
        <a:lstStyle/>
        <a:p>
          <a:endParaRPr lang="en-US"/>
        </a:p>
      </dgm:t>
    </dgm:pt>
    <dgm:pt modelId="{565A783D-1D11-754D-B764-3969F34D1308}" type="pres">
      <dgm:prSet presAssocID="{1D1CAFE9-0D78-4879-B756-3419C9443361}" presName="linear" presStyleCnt="0">
        <dgm:presLayoutVars>
          <dgm:animLvl val="lvl"/>
          <dgm:resizeHandles val="exact"/>
        </dgm:presLayoutVars>
      </dgm:prSet>
      <dgm:spPr/>
    </dgm:pt>
    <dgm:pt modelId="{4FD5A2E8-B1CB-1E44-9CFD-B9A3BA9EB8C5}" type="pres">
      <dgm:prSet presAssocID="{46EB3076-3629-4AD9-BE3C-FDD31CC6B7AB}" presName="parentText" presStyleLbl="node1" presStyleIdx="0" presStyleCnt="3">
        <dgm:presLayoutVars>
          <dgm:chMax val="0"/>
          <dgm:bulletEnabled val="1"/>
        </dgm:presLayoutVars>
      </dgm:prSet>
      <dgm:spPr/>
    </dgm:pt>
    <dgm:pt modelId="{86421CB8-8DAD-B14C-B492-031CF8E244D1}" type="pres">
      <dgm:prSet presAssocID="{55E5F336-4965-4320-82CD-6C4CD295C4E5}" presName="spacer" presStyleCnt="0"/>
      <dgm:spPr/>
    </dgm:pt>
    <dgm:pt modelId="{D65FBB50-6DC5-4243-904F-24AA49BAB808}" type="pres">
      <dgm:prSet presAssocID="{3ED7822E-BF61-49C4-9BF4-081E75B5FA7A}" presName="parentText" presStyleLbl="node1" presStyleIdx="1" presStyleCnt="3">
        <dgm:presLayoutVars>
          <dgm:chMax val="0"/>
          <dgm:bulletEnabled val="1"/>
        </dgm:presLayoutVars>
      </dgm:prSet>
      <dgm:spPr/>
    </dgm:pt>
    <dgm:pt modelId="{9E23E350-BC52-004D-9392-DDB750E1E7F8}" type="pres">
      <dgm:prSet presAssocID="{02058EFC-87AF-4464-9321-5E8D3209D0FF}" presName="spacer" presStyleCnt="0"/>
      <dgm:spPr/>
    </dgm:pt>
    <dgm:pt modelId="{DF0745B2-8902-0D4C-8B39-7AB2A75FC9A4}" type="pres">
      <dgm:prSet presAssocID="{B5B52BD4-9C0A-4248-8F73-4EAB4FE10D1F}" presName="parentText" presStyleLbl="node1" presStyleIdx="2" presStyleCnt="3">
        <dgm:presLayoutVars>
          <dgm:chMax val="0"/>
          <dgm:bulletEnabled val="1"/>
        </dgm:presLayoutVars>
      </dgm:prSet>
      <dgm:spPr/>
    </dgm:pt>
  </dgm:ptLst>
  <dgm:cxnLst>
    <dgm:cxn modelId="{AC03A906-AAA0-4CBC-9612-7A6AA72C1688}" srcId="{1D1CAFE9-0D78-4879-B756-3419C9443361}" destId="{B5B52BD4-9C0A-4248-8F73-4EAB4FE10D1F}" srcOrd="2" destOrd="0" parTransId="{43DFD37D-E12C-4FE0-8FAD-98EECBBA7F66}" sibTransId="{3B5DC513-8286-453D-9056-D08B3D0C652C}"/>
    <dgm:cxn modelId="{1DE8600A-7737-BD45-8B38-44029B032C9E}" type="presOf" srcId="{3ED7822E-BF61-49C4-9BF4-081E75B5FA7A}" destId="{D65FBB50-6DC5-4243-904F-24AA49BAB808}" srcOrd="0" destOrd="0" presId="urn:microsoft.com/office/officeart/2005/8/layout/vList2"/>
    <dgm:cxn modelId="{F7393934-977D-F441-BB34-7838BA6C59FA}" type="presOf" srcId="{46EB3076-3629-4AD9-BE3C-FDD31CC6B7AB}" destId="{4FD5A2E8-B1CB-1E44-9CFD-B9A3BA9EB8C5}" srcOrd="0" destOrd="0" presId="urn:microsoft.com/office/officeart/2005/8/layout/vList2"/>
    <dgm:cxn modelId="{B18E6C40-FBBB-4CD7-BEF8-0DBA4E4E66D4}" srcId="{1D1CAFE9-0D78-4879-B756-3419C9443361}" destId="{3ED7822E-BF61-49C4-9BF4-081E75B5FA7A}" srcOrd="1" destOrd="0" parTransId="{F550FCD6-7C7D-498B-9BA3-0441848014C2}" sibTransId="{02058EFC-87AF-4464-9321-5E8D3209D0FF}"/>
    <dgm:cxn modelId="{3371D06B-4D12-1F4B-9D84-734C56A5BE50}" type="presOf" srcId="{1D1CAFE9-0D78-4879-B756-3419C9443361}" destId="{565A783D-1D11-754D-B764-3969F34D1308}" srcOrd="0" destOrd="0" presId="urn:microsoft.com/office/officeart/2005/8/layout/vList2"/>
    <dgm:cxn modelId="{0CA44889-5B47-47B6-A7E3-457912A63B45}" srcId="{1D1CAFE9-0D78-4879-B756-3419C9443361}" destId="{46EB3076-3629-4AD9-BE3C-FDD31CC6B7AB}" srcOrd="0" destOrd="0" parTransId="{AC2E5D24-B28B-4B29-B49B-E1512D633834}" sibTransId="{55E5F336-4965-4320-82CD-6C4CD295C4E5}"/>
    <dgm:cxn modelId="{9BD93EF6-8C6E-0F47-9C3B-66E8FDF03FDF}" type="presOf" srcId="{B5B52BD4-9C0A-4248-8F73-4EAB4FE10D1F}" destId="{DF0745B2-8902-0D4C-8B39-7AB2A75FC9A4}" srcOrd="0" destOrd="0" presId="urn:microsoft.com/office/officeart/2005/8/layout/vList2"/>
    <dgm:cxn modelId="{7D940698-1D52-5E42-BC57-9085BF9BE7CD}" type="presParOf" srcId="{565A783D-1D11-754D-B764-3969F34D1308}" destId="{4FD5A2E8-B1CB-1E44-9CFD-B9A3BA9EB8C5}" srcOrd="0" destOrd="0" presId="urn:microsoft.com/office/officeart/2005/8/layout/vList2"/>
    <dgm:cxn modelId="{BB9ABC51-427A-CA45-9E41-00F863C26CE4}" type="presParOf" srcId="{565A783D-1D11-754D-B764-3969F34D1308}" destId="{86421CB8-8DAD-B14C-B492-031CF8E244D1}" srcOrd="1" destOrd="0" presId="urn:microsoft.com/office/officeart/2005/8/layout/vList2"/>
    <dgm:cxn modelId="{16DC008C-3556-0A4A-80C4-225A8FAC222F}" type="presParOf" srcId="{565A783D-1D11-754D-B764-3969F34D1308}" destId="{D65FBB50-6DC5-4243-904F-24AA49BAB808}" srcOrd="2" destOrd="0" presId="urn:microsoft.com/office/officeart/2005/8/layout/vList2"/>
    <dgm:cxn modelId="{54F21CEE-D375-EE42-AB9C-2D84D3B6DA41}" type="presParOf" srcId="{565A783D-1D11-754D-B764-3969F34D1308}" destId="{9E23E350-BC52-004D-9392-DDB750E1E7F8}" srcOrd="3" destOrd="0" presId="urn:microsoft.com/office/officeart/2005/8/layout/vList2"/>
    <dgm:cxn modelId="{893F9A41-80AA-8B4C-A116-E4D26E4C3BB7}" type="presParOf" srcId="{565A783D-1D11-754D-B764-3969F34D1308}" destId="{DF0745B2-8902-0D4C-8B39-7AB2A75FC9A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68E9AAA-7719-489A-A483-B74C039575D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8012218-1743-4293-BF8D-4E7CADC0FCAF}">
      <dgm:prSet/>
      <dgm:spPr/>
      <dgm:t>
        <a:bodyPr/>
        <a:lstStyle/>
        <a:p>
          <a:r>
            <a:rPr lang="pt-BR"/>
            <a:t>INTEGRAR as fragilidades na vida da Igreja, que não condena definitivamente, mas oferece caminhos de crescimento espiritual. </a:t>
          </a:r>
          <a:endParaRPr lang="en-US"/>
        </a:p>
      </dgm:t>
    </dgm:pt>
    <dgm:pt modelId="{2A22B7DE-9051-47E2-8476-8010581917A6}" type="parTrans" cxnId="{B19B73C0-25D1-41FB-8114-78C5B0560071}">
      <dgm:prSet/>
      <dgm:spPr/>
      <dgm:t>
        <a:bodyPr/>
        <a:lstStyle/>
        <a:p>
          <a:endParaRPr lang="en-US"/>
        </a:p>
      </dgm:t>
    </dgm:pt>
    <dgm:pt modelId="{E030D15A-94CD-4CEA-BAE6-AF5D96F8113E}" type="sibTrans" cxnId="{B19B73C0-25D1-41FB-8114-78C5B0560071}">
      <dgm:prSet/>
      <dgm:spPr/>
      <dgm:t>
        <a:bodyPr/>
        <a:lstStyle/>
        <a:p>
          <a:endParaRPr lang="en-US"/>
        </a:p>
      </dgm:t>
    </dgm:pt>
    <dgm:pt modelId="{A5E2DE1A-E121-41B9-B7E5-10FB60A14E9E}">
      <dgm:prSet/>
      <dgm:spPr/>
      <dgm:t>
        <a:bodyPr/>
        <a:lstStyle/>
        <a:p>
          <a:r>
            <a:rPr lang="pt-BR"/>
            <a:t>IDENTIFICAR, ACOMPANHAR e INTEGRAR adequadamente cada situação irregular: matrimônios civis, divorciados com ou sem nova união, uniões estáveis sem consentimento civil e casais em crise. </a:t>
          </a:r>
          <a:endParaRPr lang="en-US"/>
        </a:p>
      </dgm:t>
    </dgm:pt>
    <dgm:pt modelId="{FDB6BC69-4260-41FF-88B2-48C7F44F2DD0}" type="parTrans" cxnId="{AC792D72-A6A4-4B33-9F4F-F566469BD7E7}">
      <dgm:prSet/>
      <dgm:spPr/>
      <dgm:t>
        <a:bodyPr/>
        <a:lstStyle/>
        <a:p>
          <a:endParaRPr lang="en-US"/>
        </a:p>
      </dgm:t>
    </dgm:pt>
    <dgm:pt modelId="{ADBD2B53-C531-41EE-AA7A-26FA7599B3BA}" type="sibTrans" cxnId="{AC792D72-A6A4-4B33-9F4F-F566469BD7E7}">
      <dgm:prSet/>
      <dgm:spPr/>
      <dgm:t>
        <a:bodyPr/>
        <a:lstStyle/>
        <a:p>
          <a:endParaRPr lang="en-US"/>
        </a:p>
      </dgm:t>
    </dgm:pt>
    <dgm:pt modelId="{55BED688-5D3E-48A0-B5DE-1F2490518C4A}">
      <dgm:prSet/>
      <dgm:spPr/>
      <dgm:t>
        <a:bodyPr/>
        <a:lstStyle/>
        <a:p>
          <a:r>
            <a:rPr lang="pt-BR"/>
            <a:t>TRATAR com prudência casos de violência doméstica ou situações graves, encaminhando inicialmente à separação com manutenção do vínculo e, se oportuno, ao exame para eventual nulidade.</a:t>
          </a:r>
          <a:endParaRPr lang="en-US"/>
        </a:p>
      </dgm:t>
    </dgm:pt>
    <dgm:pt modelId="{88C0844C-83AD-4447-9B75-53484605A143}" type="parTrans" cxnId="{79B8B29F-8B28-4010-BEFA-B86439D9D619}">
      <dgm:prSet/>
      <dgm:spPr/>
      <dgm:t>
        <a:bodyPr/>
        <a:lstStyle/>
        <a:p>
          <a:endParaRPr lang="en-US"/>
        </a:p>
      </dgm:t>
    </dgm:pt>
    <dgm:pt modelId="{C489D5FB-56D5-4BC1-BCDB-1992B96DA911}" type="sibTrans" cxnId="{79B8B29F-8B28-4010-BEFA-B86439D9D619}">
      <dgm:prSet/>
      <dgm:spPr/>
      <dgm:t>
        <a:bodyPr/>
        <a:lstStyle/>
        <a:p>
          <a:endParaRPr lang="en-US"/>
        </a:p>
      </dgm:t>
    </dgm:pt>
    <dgm:pt modelId="{9DA2E0BA-D2CA-234A-98C5-CA6043D6A695}" type="pres">
      <dgm:prSet presAssocID="{868E9AAA-7719-489A-A483-B74C039575D1}" presName="linear" presStyleCnt="0">
        <dgm:presLayoutVars>
          <dgm:animLvl val="lvl"/>
          <dgm:resizeHandles val="exact"/>
        </dgm:presLayoutVars>
      </dgm:prSet>
      <dgm:spPr/>
    </dgm:pt>
    <dgm:pt modelId="{4961C407-A59D-904C-A070-473DEB737D40}" type="pres">
      <dgm:prSet presAssocID="{28012218-1743-4293-BF8D-4E7CADC0FCAF}" presName="parentText" presStyleLbl="node1" presStyleIdx="0" presStyleCnt="3">
        <dgm:presLayoutVars>
          <dgm:chMax val="0"/>
          <dgm:bulletEnabled val="1"/>
        </dgm:presLayoutVars>
      </dgm:prSet>
      <dgm:spPr/>
    </dgm:pt>
    <dgm:pt modelId="{5B9C34D8-057B-8F41-9387-AF059EBE8A99}" type="pres">
      <dgm:prSet presAssocID="{E030D15A-94CD-4CEA-BAE6-AF5D96F8113E}" presName="spacer" presStyleCnt="0"/>
      <dgm:spPr/>
    </dgm:pt>
    <dgm:pt modelId="{D7B97B22-61BD-D248-BCF4-37D238D7A679}" type="pres">
      <dgm:prSet presAssocID="{A5E2DE1A-E121-41B9-B7E5-10FB60A14E9E}" presName="parentText" presStyleLbl="node1" presStyleIdx="1" presStyleCnt="3">
        <dgm:presLayoutVars>
          <dgm:chMax val="0"/>
          <dgm:bulletEnabled val="1"/>
        </dgm:presLayoutVars>
      </dgm:prSet>
      <dgm:spPr/>
    </dgm:pt>
    <dgm:pt modelId="{EBC15D0C-A7BB-8144-A8A4-37C6C116A212}" type="pres">
      <dgm:prSet presAssocID="{ADBD2B53-C531-41EE-AA7A-26FA7599B3BA}" presName="spacer" presStyleCnt="0"/>
      <dgm:spPr/>
    </dgm:pt>
    <dgm:pt modelId="{8FF7A446-7D09-B14F-8121-11BE93A8B4B3}" type="pres">
      <dgm:prSet presAssocID="{55BED688-5D3E-48A0-B5DE-1F2490518C4A}" presName="parentText" presStyleLbl="node1" presStyleIdx="2" presStyleCnt="3">
        <dgm:presLayoutVars>
          <dgm:chMax val="0"/>
          <dgm:bulletEnabled val="1"/>
        </dgm:presLayoutVars>
      </dgm:prSet>
      <dgm:spPr/>
    </dgm:pt>
  </dgm:ptLst>
  <dgm:cxnLst>
    <dgm:cxn modelId="{2216FC48-DC1A-6447-9F78-2156F7F4424F}" type="presOf" srcId="{55BED688-5D3E-48A0-B5DE-1F2490518C4A}" destId="{8FF7A446-7D09-B14F-8121-11BE93A8B4B3}" srcOrd="0" destOrd="0" presId="urn:microsoft.com/office/officeart/2005/8/layout/vList2"/>
    <dgm:cxn modelId="{2469AF60-CD6F-4E4F-AA19-6EC40B804CFC}" type="presOf" srcId="{868E9AAA-7719-489A-A483-B74C039575D1}" destId="{9DA2E0BA-D2CA-234A-98C5-CA6043D6A695}" srcOrd="0" destOrd="0" presId="urn:microsoft.com/office/officeart/2005/8/layout/vList2"/>
    <dgm:cxn modelId="{AC792D72-A6A4-4B33-9F4F-F566469BD7E7}" srcId="{868E9AAA-7719-489A-A483-B74C039575D1}" destId="{A5E2DE1A-E121-41B9-B7E5-10FB60A14E9E}" srcOrd="1" destOrd="0" parTransId="{FDB6BC69-4260-41FF-88B2-48C7F44F2DD0}" sibTransId="{ADBD2B53-C531-41EE-AA7A-26FA7599B3BA}"/>
    <dgm:cxn modelId="{5C9D8A8C-FE06-DB4C-9013-BC693786182B}" type="presOf" srcId="{28012218-1743-4293-BF8D-4E7CADC0FCAF}" destId="{4961C407-A59D-904C-A070-473DEB737D40}" srcOrd="0" destOrd="0" presId="urn:microsoft.com/office/officeart/2005/8/layout/vList2"/>
    <dgm:cxn modelId="{79B8B29F-8B28-4010-BEFA-B86439D9D619}" srcId="{868E9AAA-7719-489A-A483-B74C039575D1}" destId="{55BED688-5D3E-48A0-B5DE-1F2490518C4A}" srcOrd="2" destOrd="0" parTransId="{88C0844C-83AD-4447-9B75-53484605A143}" sibTransId="{C489D5FB-56D5-4BC1-BCDB-1992B96DA911}"/>
    <dgm:cxn modelId="{00703FAC-220D-7D40-AC38-D48F005E0798}" type="presOf" srcId="{A5E2DE1A-E121-41B9-B7E5-10FB60A14E9E}" destId="{D7B97B22-61BD-D248-BCF4-37D238D7A679}" srcOrd="0" destOrd="0" presId="urn:microsoft.com/office/officeart/2005/8/layout/vList2"/>
    <dgm:cxn modelId="{B19B73C0-25D1-41FB-8114-78C5B0560071}" srcId="{868E9AAA-7719-489A-A483-B74C039575D1}" destId="{28012218-1743-4293-BF8D-4E7CADC0FCAF}" srcOrd="0" destOrd="0" parTransId="{2A22B7DE-9051-47E2-8476-8010581917A6}" sibTransId="{E030D15A-94CD-4CEA-BAE6-AF5D96F8113E}"/>
    <dgm:cxn modelId="{A130F64E-6FA3-2845-A523-F3BA291E3FC4}" type="presParOf" srcId="{9DA2E0BA-D2CA-234A-98C5-CA6043D6A695}" destId="{4961C407-A59D-904C-A070-473DEB737D40}" srcOrd="0" destOrd="0" presId="urn:microsoft.com/office/officeart/2005/8/layout/vList2"/>
    <dgm:cxn modelId="{44C9045C-DCE9-AD48-B160-4FFC2CED90A4}" type="presParOf" srcId="{9DA2E0BA-D2CA-234A-98C5-CA6043D6A695}" destId="{5B9C34D8-057B-8F41-9387-AF059EBE8A99}" srcOrd="1" destOrd="0" presId="urn:microsoft.com/office/officeart/2005/8/layout/vList2"/>
    <dgm:cxn modelId="{C15D0CBE-666E-F141-B2F7-96558B53FA6B}" type="presParOf" srcId="{9DA2E0BA-D2CA-234A-98C5-CA6043D6A695}" destId="{D7B97B22-61BD-D248-BCF4-37D238D7A679}" srcOrd="2" destOrd="0" presId="urn:microsoft.com/office/officeart/2005/8/layout/vList2"/>
    <dgm:cxn modelId="{1877769E-CDAD-864E-AF52-2A7CB8D72F28}" type="presParOf" srcId="{9DA2E0BA-D2CA-234A-98C5-CA6043D6A695}" destId="{EBC15D0C-A7BB-8144-A8A4-37C6C116A212}" srcOrd="3" destOrd="0" presId="urn:microsoft.com/office/officeart/2005/8/layout/vList2"/>
    <dgm:cxn modelId="{59F46728-7E8B-5E42-8D8F-0C9E56E47EBB}" type="presParOf" srcId="{9DA2E0BA-D2CA-234A-98C5-CA6043D6A695}" destId="{8FF7A446-7D09-B14F-8121-11BE93A8B4B3}"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3F7E9A9-2FFE-4177-AF87-712494DF71AF}"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F570E97E-F545-42A4-BED2-ABCFE3E25FF1}">
      <dgm:prSet/>
      <dgm:spPr/>
      <dgm:t>
        <a:bodyPr/>
        <a:lstStyle/>
        <a:p>
          <a:r>
            <a:rPr lang="pt-BR"/>
            <a:t>DISTINGUIR entre diversas histórias e PROPOR caminhos personalizados segundo a gradualidade da consciência, como orienta </a:t>
          </a:r>
          <a:r>
            <a:rPr lang="pt-BR" i="1"/>
            <a:t>Amoris Laetitia</a:t>
          </a:r>
          <a:r>
            <a:rPr lang="pt-BR"/>
            <a:t>. </a:t>
          </a:r>
          <a:endParaRPr lang="en-US"/>
        </a:p>
      </dgm:t>
    </dgm:pt>
    <dgm:pt modelId="{F7B902EB-E6AB-4F50-B724-F4ACB155A837}" type="parTrans" cxnId="{6D87306B-5343-4F79-A15F-DB9017EDFD47}">
      <dgm:prSet/>
      <dgm:spPr/>
      <dgm:t>
        <a:bodyPr/>
        <a:lstStyle/>
        <a:p>
          <a:endParaRPr lang="en-US"/>
        </a:p>
      </dgm:t>
    </dgm:pt>
    <dgm:pt modelId="{EF22BDE9-BD9B-40AD-8002-8B16CCC82992}" type="sibTrans" cxnId="{6D87306B-5343-4F79-A15F-DB9017EDFD47}">
      <dgm:prSet/>
      <dgm:spPr/>
      <dgm:t>
        <a:bodyPr/>
        <a:lstStyle/>
        <a:p>
          <a:endParaRPr lang="en-US"/>
        </a:p>
      </dgm:t>
    </dgm:pt>
    <dgm:pt modelId="{7FA8C8E9-B270-43EE-846A-8F995CA42D6A}">
      <dgm:prSet/>
      <dgm:spPr/>
      <dgm:t>
        <a:bodyPr/>
        <a:lstStyle/>
        <a:p>
          <a:r>
            <a:rPr lang="pt-BR" dirty="0"/>
            <a:t>FORNECER ao Vigário judicial elementos que o ajudem a alcançar certeza moral sobre a irreparabilidade do matrimônio antes de aceitar a causa</a:t>
          </a:r>
          <a:endParaRPr lang="en-US" dirty="0"/>
        </a:p>
      </dgm:t>
    </dgm:pt>
    <dgm:pt modelId="{12E1F7C8-2F29-4A2F-BBA6-5666F8B0E275}" type="parTrans" cxnId="{B787AA78-7E60-4F19-8A10-A8578C7C47AB}">
      <dgm:prSet/>
      <dgm:spPr/>
      <dgm:t>
        <a:bodyPr/>
        <a:lstStyle/>
        <a:p>
          <a:endParaRPr lang="en-US"/>
        </a:p>
      </dgm:t>
    </dgm:pt>
    <dgm:pt modelId="{6D38667A-CF6E-4C76-9AE3-B11BD2F87427}" type="sibTrans" cxnId="{B787AA78-7E60-4F19-8A10-A8578C7C47AB}">
      <dgm:prSet/>
      <dgm:spPr/>
      <dgm:t>
        <a:bodyPr/>
        <a:lstStyle/>
        <a:p>
          <a:endParaRPr lang="en-US"/>
        </a:p>
      </dgm:t>
    </dgm:pt>
    <dgm:pt modelId="{848FFFB1-9A08-DE4C-818E-F259169D52C4}" type="pres">
      <dgm:prSet presAssocID="{63F7E9A9-2FFE-4177-AF87-712494DF71AF}" presName="hierChild1" presStyleCnt="0">
        <dgm:presLayoutVars>
          <dgm:chPref val="1"/>
          <dgm:dir/>
          <dgm:animOne val="branch"/>
          <dgm:animLvl val="lvl"/>
          <dgm:resizeHandles/>
        </dgm:presLayoutVars>
      </dgm:prSet>
      <dgm:spPr/>
    </dgm:pt>
    <dgm:pt modelId="{645FC7A7-905C-964E-9214-DD7C29AB1609}" type="pres">
      <dgm:prSet presAssocID="{F570E97E-F545-42A4-BED2-ABCFE3E25FF1}" presName="hierRoot1" presStyleCnt="0"/>
      <dgm:spPr/>
    </dgm:pt>
    <dgm:pt modelId="{4AB26B2B-B403-AD47-9247-02B3DF6BB1AA}" type="pres">
      <dgm:prSet presAssocID="{F570E97E-F545-42A4-BED2-ABCFE3E25FF1}" presName="composite" presStyleCnt="0"/>
      <dgm:spPr/>
    </dgm:pt>
    <dgm:pt modelId="{4F0851F4-9CF9-9D49-8E74-EE7929A0A60D}" type="pres">
      <dgm:prSet presAssocID="{F570E97E-F545-42A4-BED2-ABCFE3E25FF1}" presName="background" presStyleLbl="node0" presStyleIdx="0" presStyleCnt="2"/>
      <dgm:spPr/>
    </dgm:pt>
    <dgm:pt modelId="{45E322C0-073B-7045-8E54-D1C50DC533CC}" type="pres">
      <dgm:prSet presAssocID="{F570E97E-F545-42A4-BED2-ABCFE3E25FF1}" presName="text" presStyleLbl="fgAcc0" presStyleIdx="0" presStyleCnt="2">
        <dgm:presLayoutVars>
          <dgm:chPref val="3"/>
        </dgm:presLayoutVars>
      </dgm:prSet>
      <dgm:spPr/>
    </dgm:pt>
    <dgm:pt modelId="{9DA8176B-9405-974D-B221-72BB513A15AA}" type="pres">
      <dgm:prSet presAssocID="{F570E97E-F545-42A4-BED2-ABCFE3E25FF1}" presName="hierChild2" presStyleCnt="0"/>
      <dgm:spPr/>
    </dgm:pt>
    <dgm:pt modelId="{D557C8A9-B13D-A34C-919E-0E3DCCE7F638}" type="pres">
      <dgm:prSet presAssocID="{7FA8C8E9-B270-43EE-846A-8F995CA42D6A}" presName="hierRoot1" presStyleCnt="0"/>
      <dgm:spPr/>
    </dgm:pt>
    <dgm:pt modelId="{F0A11DC7-2041-B840-B479-B97A3355E72A}" type="pres">
      <dgm:prSet presAssocID="{7FA8C8E9-B270-43EE-846A-8F995CA42D6A}" presName="composite" presStyleCnt="0"/>
      <dgm:spPr/>
    </dgm:pt>
    <dgm:pt modelId="{54F34B42-9DF4-5849-8714-DB90CD8D51BD}" type="pres">
      <dgm:prSet presAssocID="{7FA8C8E9-B270-43EE-846A-8F995CA42D6A}" presName="background" presStyleLbl="node0" presStyleIdx="1" presStyleCnt="2"/>
      <dgm:spPr/>
    </dgm:pt>
    <dgm:pt modelId="{15C2187F-745A-D749-833F-60BCD4F0A620}" type="pres">
      <dgm:prSet presAssocID="{7FA8C8E9-B270-43EE-846A-8F995CA42D6A}" presName="text" presStyleLbl="fgAcc0" presStyleIdx="1" presStyleCnt="2">
        <dgm:presLayoutVars>
          <dgm:chPref val="3"/>
        </dgm:presLayoutVars>
      </dgm:prSet>
      <dgm:spPr/>
    </dgm:pt>
    <dgm:pt modelId="{9A57E972-A7F9-344D-BD50-DD7BF7882A6D}" type="pres">
      <dgm:prSet presAssocID="{7FA8C8E9-B270-43EE-846A-8F995CA42D6A}" presName="hierChild2" presStyleCnt="0"/>
      <dgm:spPr/>
    </dgm:pt>
  </dgm:ptLst>
  <dgm:cxnLst>
    <dgm:cxn modelId="{B2EC6D07-8963-BF45-8841-1335C3548F77}" type="presOf" srcId="{7FA8C8E9-B270-43EE-846A-8F995CA42D6A}" destId="{15C2187F-745A-D749-833F-60BCD4F0A620}" srcOrd="0" destOrd="0" presId="urn:microsoft.com/office/officeart/2005/8/layout/hierarchy1"/>
    <dgm:cxn modelId="{6756CB23-C321-204A-9034-D57CA3C7F017}" type="presOf" srcId="{F570E97E-F545-42A4-BED2-ABCFE3E25FF1}" destId="{45E322C0-073B-7045-8E54-D1C50DC533CC}" srcOrd="0" destOrd="0" presId="urn:microsoft.com/office/officeart/2005/8/layout/hierarchy1"/>
    <dgm:cxn modelId="{87155524-1F74-D24F-8F89-C740D3B4A358}" type="presOf" srcId="{63F7E9A9-2FFE-4177-AF87-712494DF71AF}" destId="{848FFFB1-9A08-DE4C-818E-F259169D52C4}" srcOrd="0" destOrd="0" presId="urn:microsoft.com/office/officeart/2005/8/layout/hierarchy1"/>
    <dgm:cxn modelId="{6D87306B-5343-4F79-A15F-DB9017EDFD47}" srcId="{63F7E9A9-2FFE-4177-AF87-712494DF71AF}" destId="{F570E97E-F545-42A4-BED2-ABCFE3E25FF1}" srcOrd="0" destOrd="0" parTransId="{F7B902EB-E6AB-4F50-B724-F4ACB155A837}" sibTransId="{EF22BDE9-BD9B-40AD-8002-8B16CCC82992}"/>
    <dgm:cxn modelId="{B787AA78-7E60-4F19-8A10-A8578C7C47AB}" srcId="{63F7E9A9-2FFE-4177-AF87-712494DF71AF}" destId="{7FA8C8E9-B270-43EE-846A-8F995CA42D6A}" srcOrd="1" destOrd="0" parTransId="{12E1F7C8-2F29-4A2F-BBA6-5666F8B0E275}" sibTransId="{6D38667A-CF6E-4C76-9AE3-B11BD2F87427}"/>
    <dgm:cxn modelId="{01676196-AEBA-574B-8238-7C89B4730392}" type="presParOf" srcId="{848FFFB1-9A08-DE4C-818E-F259169D52C4}" destId="{645FC7A7-905C-964E-9214-DD7C29AB1609}" srcOrd="0" destOrd="0" presId="urn:microsoft.com/office/officeart/2005/8/layout/hierarchy1"/>
    <dgm:cxn modelId="{2D258262-0D4F-B344-A4BF-847D35CCACB6}" type="presParOf" srcId="{645FC7A7-905C-964E-9214-DD7C29AB1609}" destId="{4AB26B2B-B403-AD47-9247-02B3DF6BB1AA}" srcOrd="0" destOrd="0" presId="urn:microsoft.com/office/officeart/2005/8/layout/hierarchy1"/>
    <dgm:cxn modelId="{97A7B141-57A6-FC46-AAB0-B4C1EAF9314B}" type="presParOf" srcId="{4AB26B2B-B403-AD47-9247-02B3DF6BB1AA}" destId="{4F0851F4-9CF9-9D49-8E74-EE7929A0A60D}" srcOrd="0" destOrd="0" presId="urn:microsoft.com/office/officeart/2005/8/layout/hierarchy1"/>
    <dgm:cxn modelId="{6CCEB014-50F9-0346-A376-EA6E010DF459}" type="presParOf" srcId="{4AB26B2B-B403-AD47-9247-02B3DF6BB1AA}" destId="{45E322C0-073B-7045-8E54-D1C50DC533CC}" srcOrd="1" destOrd="0" presId="urn:microsoft.com/office/officeart/2005/8/layout/hierarchy1"/>
    <dgm:cxn modelId="{CF461F94-3790-F14F-81ED-D25B067FC273}" type="presParOf" srcId="{645FC7A7-905C-964E-9214-DD7C29AB1609}" destId="{9DA8176B-9405-974D-B221-72BB513A15AA}" srcOrd="1" destOrd="0" presId="urn:microsoft.com/office/officeart/2005/8/layout/hierarchy1"/>
    <dgm:cxn modelId="{9671491B-C606-8045-B68B-688E586F33C2}" type="presParOf" srcId="{848FFFB1-9A08-DE4C-818E-F259169D52C4}" destId="{D557C8A9-B13D-A34C-919E-0E3DCCE7F638}" srcOrd="1" destOrd="0" presId="urn:microsoft.com/office/officeart/2005/8/layout/hierarchy1"/>
    <dgm:cxn modelId="{32F39F90-D0C4-E74E-8077-282A4B12FD77}" type="presParOf" srcId="{D557C8A9-B13D-A34C-919E-0E3DCCE7F638}" destId="{F0A11DC7-2041-B840-B479-B97A3355E72A}" srcOrd="0" destOrd="0" presId="urn:microsoft.com/office/officeart/2005/8/layout/hierarchy1"/>
    <dgm:cxn modelId="{D2F08B95-375B-4F4E-8457-9D7CC6C7EADA}" type="presParOf" srcId="{F0A11DC7-2041-B840-B479-B97A3355E72A}" destId="{54F34B42-9DF4-5849-8714-DB90CD8D51BD}" srcOrd="0" destOrd="0" presId="urn:microsoft.com/office/officeart/2005/8/layout/hierarchy1"/>
    <dgm:cxn modelId="{D3BC2CFB-4EFF-F047-BC65-BDEEBD89E836}" type="presParOf" srcId="{F0A11DC7-2041-B840-B479-B97A3355E72A}" destId="{15C2187F-745A-D749-833F-60BCD4F0A620}" srcOrd="1" destOrd="0" presId="urn:microsoft.com/office/officeart/2005/8/layout/hierarchy1"/>
    <dgm:cxn modelId="{65843846-7CAE-014A-91A6-48431D2C7072}" type="presParOf" srcId="{D557C8A9-B13D-A34C-919E-0E3DCCE7F638}" destId="{9A57E972-A7F9-344D-BD50-DD7BF7882A6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6A87243-03C2-4217-8353-42C3CB43EDAF}"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4445AC39-DD44-44D1-9983-853819F0255A}">
      <dgm:prSet/>
      <dgm:spPr/>
      <dgm:t>
        <a:bodyPr/>
        <a:lstStyle/>
        <a:p>
          <a:r>
            <a:rPr lang="pt-BR"/>
            <a:t>não significa concessão automática ao acesso aos sacramentos, mas um caminho de fé que pode incluir continência ou a promoção de uma causa de nulidade quando houver fundamentos. </a:t>
          </a:r>
          <a:endParaRPr lang="en-US"/>
        </a:p>
      </dgm:t>
    </dgm:pt>
    <dgm:pt modelId="{B21AFCE8-4ECC-45DB-8835-42DBA198FBA2}" type="parTrans" cxnId="{02D4EA78-AADE-42EF-A082-CC44041AEB88}">
      <dgm:prSet/>
      <dgm:spPr/>
      <dgm:t>
        <a:bodyPr/>
        <a:lstStyle/>
        <a:p>
          <a:endParaRPr lang="en-US"/>
        </a:p>
      </dgm:t>
    </dgm:pt>
    <dgm:pt modelId="{837A4E93-2652-4AB1-9907-1A8744F3C909}" type="sibTrans" cxnId="{02D4EA78-AADE-42EF-A082-CC44041AEB88}">
      <dgm:prSet/>
      <dgm:spPr/>
      <dgm:t>
        <a:bodyPr/>
        <a:lstStyle/>
        <a:p>
          <a:endParaRPr lang="en-US"/>
        </a:p>
      </dgm:t>
    </dgm:pt>
    <dgm:pt modelId="{602C45FB-B584-4E07-87B1-B69EFC98E5A3}">
      <dgm:prSet/>
      <dgm:spPr/>
      <dgm:t>
        <a:bodyPr/>
        <a:lstStyle/>
        <a:p>
          <a:r>
            <a:rPr lang="pt-BR"/>
            <a:t>Essa etapa inicial é parte essencial da pastoral judiciária, integrada ao </a:t>
          </a:r>
          <a:r>
            <a:rPr lang="pt-BR" i="1"/>
            <a:t>favor matrimonii</a:t>
          </a:r>
          <a:r>
            <a:rPr lang="pt-BR"/>
            <a:t> e orientada à verdade e à restauração do projeto familiar cristão.</a:t>
          </a:r>
          <a:endParaRPr lang="en-US"/>
        </a:p>
      </dgm:t>
    </dgm:pt>
    <dgm:pt modelId="{E4239841-3DBF-4FA9-9913-8AA13A2847AC}" type="parTrans" cxnId="{8385D9F6-8A59-4FFE-87C9-A2610F855A2F}">
      <dgm:prSet/>
      <dgm:spPr/>
      <dgm:t>
        <a:bodyPr/>
        <a:lstStyle/>
        <a:p>
          <a:endParaRPr lang="en-US"/>
        </a:p>
      </dgm:t>
    </dgm:pt>
    <dgm:pt modelId="{C01D2654-AB4F-4407-ABF6-BD4A845AE893}" type="sibTrans" cxnId="{8385D9F6-8A59-4FFE-87C9-A2610F855A2F}">
      <dgm:prSet/>
      <dgm:spPr/>
      <dgm:t>
        <a:bodyPr/>
        <a:lstStyle/>
        <a:p>
          <a:endParaRPr lang="en-US"/>
        </a:p>
      </dgm:t>
    </dgm:pt>
    <dgm:pt modelId="{F7BA5B32-BFE1-8D49-850F-4A04FBA2AE24}" type="pres">
      <dgm:prSet presAssocID="{36A87243-03C2-4217-8353-42C3CB43EDAF}" presName="hierChild1" presStyleCnt="0">
        <dgm:presLayoutVars>
          <dgm:chPref val="1"/>
          <dgm:dir/>
          <dgm:animOne val="branch"/>
          <dgm:animLvl val="lvl"/>
          <dgm:resizeHandles/>
        </dgm:presLayoutVars>
      </dgm:prSet>
      <dgm:spPr/>
    </dgm:pt>
    <dgm:pt modelId="{5238C46D-E85B-884B-A243-8A31A305FDDD}" type="pres">
      <dgm:prSet presAssocID="{4445AC39-DD44-44D1-9983-853819F0255A}" presName="hierRoot1" presStyleCnt="0"/>
      <dgm:spPr/>
    </dgm:pt>
    <dgm:pt modelId="{7F078932-7F5F-F742-AD10-71346267E97A}" type="pres">
      <dgm:prSet presAssocID="{4445AC39-DD44-44D1-9983-853819F0255A}" presName="composite" presStyleCnt="0"/>
      <dgm:spPr/>
    </dgm:pt>
    <dgm:pt modelId="{CFAB9FDB-C526-1543-B78F-1CD4E1079107}" type="pres">
      <dgm:prSet presAssocID="{4445AC39-DD44-44D1-9983-853819F0255A}" presName="background" presStyleLbl="node0" presStyleIdx="0" presStyleCnt="2"/>
      <dgm:spPr/>
    </dgm:pt>
    <dgm:pt modelId="{870C4D79-D9B4-904C-B037-1228051B0F8C}" type="pres">
      <dgm:prSet presAssocID="{4445AC39-DD44-44D1-9983-853819F0255A}" presName="text" presStyleLbl="fgAcc0" presStyleIdx="0" presStyleCnt="2">
        <dgm:presLayoutVars>
          <dgm:chPref val="3"/>
        </dgm:presLayoutVars>
      </dgm:prSet>
      <dgm:spPr/>
    </dgm:pt>
    <dgm:pt modelId="{A73FDE5D-8C3B-F348-B6BA-A2904919701B}" type="pres">
      <dgm:prSet presAssocID="{4445AC39-DD44-44D1-9983-853819F0255A}" presName="hierChild2" presStyleCnt="0"/>
      <dgm:spPr/>
    </dgm:pt>
    <dgm:pt modelId="{AB2E9778-9C8C-FB48-A7C6-C267F33E7840}" type="pres">
      <dgm:prSet presAssocID="{602C45FB-B584-4E07-87B1-B69EFC98E5A3}" presName="hierRoot1" presStyleCnt="0"/>
      <dgm:spPr/>
    </dgm:pt>
    <dgm:pt modelId="{DFAEC657-F9A8-C54D-9748-AB653F0A1472}" type="pres">
      <dgm:prSet presAssocID="{602C45FB-B584-4E07-87B1-B69EFC98E5A3}" presName="composite" presStyleCnt="0"/>
      <dgm:spPr/>
    </dgm:pt>
    <dgm:pt modelId="{2AF21E64-5028-6D4B-A63A-A1841B35790C}" type="pres">
      <dgm:prSet presAssocID="{602C45FB-B584-4E07-87B1-B69EFC98E5A3}" presName="background" presStyleLbl="node0" presStyleIdx="1" presStyleCnt="2"/>
      <dgm:spPr/>
    </dgm:pt>
    <dgm:pt modelId="{837A602C-EEFD-AA4D-858F-4259FA8C3E4F}" type="pres">
      <dgm:prSet presAssocID="{602C45FB-B584-4E07-87B1-B69EFC98E5A3}" presName="text" presStyleLbl="fgAcc0" presStyleIdx="1" presStyleCnt="2">
        <dgm:presLayoutVars>
          <dgm:chPref val="3"/>
        </dgm:presLayoutVars>
      </dgm:prSet>
      <dgm:spPr/>
    </dgm:pt>
    <dgm:pt modelId="{7EF43C27-2D44-9D48-AB9A-8FB55EB74FEE}" type="pres">
      <dgm:prSet presAssocID="{602C45FB-B584-4E07-87B1-B69EFC98E5A3}" presName="hierChild2" presStyleCnt="0"/>
      <dgm:spPr/>
    </dgm:pt>
  </dgm:ptLst>
  <dgm:cxnLst>
    <dgm:cxn modelId="{5F10762C-1C5D-344A-9AA2-5EEF51F0262E}" type="presOf" srcId="{4445AC39-DD44-44D1-9983-853819F0255A}" destId="{870C4D79-D9B4-904C-B037-1228051B0F8C}" srcOrd="0" destOrd="0" presId="urn:microsoft.com/office/officeart/2005/8/layout/hierarchy1"/>
    <dgm:cxn modelId="{0F28E54C-A1A1-B145-85C4-D61D18260D4B}" type="presOf" srcId="{36A87243-03C2-4217-8353-42C3CB43EDAF}" destId="{F7BA5B32-BFE1-8D49-850F-4A04FBA2AE24}" srcOrd="0" destOrd="0" presId="urn:microsoft.com/office/officeart/2005/8/layout/hierarchy1"/>
    <dgm:cxn modelId="{1930DA5A-6418-CF4A-95A4-97390B71477C}" type="presOf" srcId="{602C45FB-B584-4E07-87B1-B69EFC98E5A3}" destId="{837A602C-EEFD-AA4D-858F-4259FA8C3E4F}" srcOrd="0" destOrd="0" presId="urn:microsoft.com/office/officeart/2005/8/layout/hierarchy1"/>
    <dgm:cxn modelId="{02D4EA78-AADE-42EF-A082-CC44041AEB88}" srcId="{36A87243-03C2-4217-8353-42C3CB43EDAF}" destId="{4445AC39-DD44-44D1-9983-853819F0255A}" srcOrd="0" destOrd="0" parTransId="{B21AFCE8-4ECC-45DB-8835-42DBA198FBA2}" sibTransId="{837A4E93-2652-4AB1-9907-1A8744F3C909}"/>
    <dgm:cxn modelId="{8385D9F6-8A59-4FFE-87C9-A2610F855A2F}" srcId="{36A87243-03C2-4217-8353-42C3CB43EDAF}" destId="{602C45FB-B584-4E07-87B1-B69EFC98E5A3}" srcOrd="1" destOrd="0" parTransId="{E4239841-3DBF-4FA9-9913-8AA13A2847AC}" sibTransId="{C01D2654-AB4F-4407-ABF6-BD4A845AE893}"/>
    <dgm:cxn modelId="{0AFFF90D-E093-F14E-913E-8F2D3EF6EC97}" type="presParOf" srcId="{F7BA5B32-BFE1-8D49-850F-4A04FBA2AE24}" destId="{5238C46D-E85B-884B-A243-8A31A305FDDD}" srcOrd="0" destOrd="0" presId="urn:microsoft.com/office/officeart/2005/8/layout/hierarchy1"/>
    <dgm:cxn modelId="{7F0CCB54-1D87-7F49-B2CF-B9490FA48699}" type="presParOf" srcId="{5238C46D-E85B-884B-A243-8A31A305FDDD}" destId="{7F078932-7F5F-F742-AD10-71346267E97A}" srcOrd="0" destOrd="0" presId="urn:microsoft.com/office/officeart/2005/8/layout/hierarchy1"/>
    <dgm:cxn modelId="{482F602E-99E2-1442-A222-1E4FA3CA32A9}" type="presParOf" srcId="{7F078932-7F5F-F742-AD10-71346267E97A}" destId="{CFAB9FDB-C526-1543-B78F-1CD4E1079107}" srcOrd="0" destOrd="0" presId="urn:microsoft.com/office/officeart/2005/8/layout/hierarchy1"/>
    <dgm:cxn modelId="{D1B8798B-C8AD-894E-A414-5EF3F0C78EE9}" type="presParOf" srcId="{7F078932-7F5F-F742-AD10-71346267E97A}" destId="{870C4D79-D9B4-904C-B037-1228051B0F8C}" srcOrd="1" destOrd="0" presId="urn:microsoft.com/office/officeart/2005/8/layout/hierarchy1"/>
    <dgm:cxn modelId="{FC495FE0-0BDC-8F4E-8D1F-AEFDDDFB4DF8}" type="presParOf" srcId="{5238C46D-E85B-884B-A243-8A31A305FDDD}" destId="{A73FDE5D-8C3B-F348-B6BA-A2904919701B}" srcOrd="1" destOrd="0" presId="urn:microsoft.com/office/officeart/2005/8/layout/hierarchy1"/>
    <dgm:cxn modelId="{78CC50A6-A52A-7B44-BEAC-106C302D3B2C}" type="presParOf" srcId="{F7BA5B32-BFE1-8D49-850F-4A04FBA2AE24}" destId="{AB2E9778-9C8C-FB48-A7C6-C267F33E7840}" srcOrd="1" destOrd="0" presId="urn:microsoft.com/office/officeart/2005/8/layout/hierarchy1"/>
    <dgm:cxn modelId="{2F14EC28-7370-9D46-AF90-9F1F1CC6A23E}" type="presParOf" srcId="{AB2E9778-9C8C-FB48-A7C6-C267F33E7840}" destId="{DFAEC657-F9A8-C54D-9748-AB653F0A1472}" srcOrd="0" destOrd="0" presId="urn:microsoft.com/office/officeart/2005/8/layout/hierarchy1"/>
    <dgm:cxn modelId="{1B0DFA91-6A6F-8340-A0B6-AB886D08F27F}" type="presParOf" srcId="{DFAEC657-F9A8-C54D-9748-AB653F0A1472}" destId="{2AF21E64-5028-6D4B-A63A-A1841B35790C}" srcOrd="0" destOrd="0" presId="urn:microsoft.com/office/officeart/2005/8/layout/hierarchy1"/>
    <dgm:cxn modelId="{C81C81EC-250D-A54D-A1FA-F16BD37C5C48}" type="presParOf" srcId="{DFAEC657-F9A8-C54D-9748-AB653F0A1472}" destId="{837A602C-EEFD-AA4D-858F-4259FA8C3E4F}" srcOrd="1" destOrd="0" presId="urn:microsoft.com/office/officeart/2005/8/layout/hierarchy1"/>
    <dgm:cxn modelId="{1B93854D-3212-0347-94BC-3FDE46F288CD}" type="presParOf" srcId="{AB2E9778-9C8C-FB48-A7C6-C267F33E7840}" destId="{7EF43C27-2D44-9D48-AB9A-8FB55EB74FE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411DA6F-F7D4-4A78-9924-2E5590853456}" type="doc">
      <dgm:prSet loTypeId="urn:microsoft.com/office/officeart/2005/8/layout/process1" loCatId="process" qsTypeId="urn:microsoft.com/office/officeart/2005/8/quickstyle/simple1" qsCatId="simple" csTypeId="urn:microsoft.com/office/officeart/2005/8/colors/accent2_2" csCatId="accent2" phldr="1"/>
      <dgm:spPr/>
      <dgm:t>
        <a:bodyPr/>
        <a:lstStyle/>
        <a:p>
          <a:endParaRPr lang="en-US"/>
        </a:p>
      </dgm:t>
    </dgm:pt>
    <dgm:pt modelId="{53901D67-3C5F-4AB2-A6B8-91C5B093DC97}">
      <dgm:prSet custT="1"/>
      <dgm:spPr/>
      <dgm:t>
        <a:bodyPr/>
        <a:lstStyle/>
        <a:p>
          <a:r>
            <a:rPr lang="pt-BR" sz="2000" dirty="0"/>
            <a:t>Antes de tudo devem identificar as causas da ruptura conjugal e, quando possível, favorecer a reconciliação, recolhendo apenas depois, conforme o art. 2 das </a:t>
          </a:r>
          <a:r>
            <a:rPr lang="pt-BR" sz="2000" i="1" dirty="0" err="1"/>
            <a:t>Ratio</a:t>
          </a:r>
          <a:r>
            <a:rPr lang="pt-BR" sz="2000" i="1" dirty="0"/>
            <a:t> </a:t>
          </a:r>
          <a:r>
            <a:rPr lang="pt-BR" sz="2000" i="1" dirty="0" err="1"/>
            <a:t>Procedendi</a:t>
          </a:r>
          <a:r>
            <a:rPr lang="pt-BR" sz="2000" dirty="0"/>
            <a:t>, os elementos úteis para eventual processo de nulidade. </a:t>
          </a:r>
          <a:endParaRPr lang="en-US" sz="2000" dirty="0"/>
        </a:p>
      </dgm:t>
    </dgm:pt>
    <dgm:pt modelId="{F4245669-59B8-4DFE-A2F3-70C3DACAEC48}" type="parTrans" cxnId="{2C98222F-2EF3-4E94-BE64-F31E129A220F}">
      <dgm:prSet/>
      <dgm:spPr/>
      <dgm:t>
        <a:bodyPr/>
        <a:lstStyle/>
        <a:p>
          <a:endParaRPr lang="en-US"/>
        </a:p>
      </dgm:t>
    </dgm:pt>
    <dgm:pt modelId="{F467C2C9-DB73-4174-82A9-FD9E17584FD1}" type="sibTrans" cxnId="{2C98222F-2EF3-4E94-BE64-F31E129A220F}">
      <dgm:prSet custT="1"/>
      <dgm:spPr/>
      <dgm:t>
        <a:bodyPr/>
        <a:lstStyle/>
        <a:p>
          <a:endParaRPr lang="en-US" sz="2000"/>
        </a:p>
      </dgm:t>
    </dgm:pt>
    <dgm:pt modelId="{ED3963A1-0C5F-43D2-B4DE-E72E0C2C1DEF}">
      <dgm:prSet custT="1"/>
      <dgm:spPr/>
      <dgm:t>
        <a:bodyPr/>
        <a:lstStyle/>
        <a:p>
          <a:r>
            <a:rPr lang="pt-BR" sz="2000" dirty="0"/>
            <a:t>Integrada metodologicamente na Pastoral Familiar, a pastoral judiciária propõe um acompanhamento profundo que ajude os fiéis a discernir sua história de fé, compreendendo que o processo canônico não resolve toda a dimensão espiritual de sua situação. </a:t>
          </a:r>
          <a:endParaRPr lang="en-US" sz="2000" dirty="0"/>
        </a:p>
      </dgm:t>
    </dgm:pt>
    <dgm:pt modelId="{510FA03A-7952-42C7-A386-69748D8F0CEA}" type="parTrans" cxnId="{3EA107A4-434B-4A5E-9D0C-496E6FB090DE}">
      <dgm:prSet/>
      <dgm:spPr/>
      <dgm:t>
        <a:bodyPr/>
        <a:lstStyle/>
        <a:p>
          <a:endParaRPr lang="en-US"/>
        </a:p>
      </dgm:t>
    </dgm:pt>
    <dgm:pt modelId="{31086C07-8515-40D5-B758-5F1B91AB8A08}" type="sibTrans" cxnId="{3EA107A4-434B-4A5E-9D0C-496E6FB090DE}">
      <dgm:prSet custT="1"/>
      <dgm:spPr/>
      <dgm:t>
        <a:bodyPr/>
        <a:lstStyle/>
        <a:p>
          <a:endParaRPr lang="en-US" sz="2000"/>
        </a:p>
      </dgm:t>
    </dgm:pt>
    <dgm:pt modelId="{E4DA51AA-E1D5-419C-9D38-1B1617637466}">
      <dgm:prSet custT="1"/>
      <dgm:spPr/>
      <dgm:t>
        <a:bodyPr/>
        <a:lstStyle/>
        <a:p>
          <a:r>
            <a:rPr lang="pt-BR" sz="2000"/>
            <a:t>Esse trabalho inclui cura das feridas, apoio dos pastores e profissionais, e acompanhamento contínuo durante o processo.</a:t>
          </a:r>
          <a:endParaRPr lang="en-US" sz="2000"/>
        </a:p>
      </dgm:t>
    </dgm:pt>
    <dgm:pt modelId="{88514D48-3780-412A-BD1F-B789A4F89391}" type="parTrans" cxnId="{18BC6D26-6CFB-497A-98CF-91D2891B2DB7}">
      <dgm:prSet/>
      <dgm:spPr/>
      <dgm:t>
        <a:bodyPr/>
        <a:lstStyle/>
        <a:p>
          <a:endParaRPr lang="en-US"/>
        </a:p>
      </dgm:t>
    </dgm:pt>
    <dgm:pt modelId="{F5841B9B-DF92-4881-B3CB-652AEEE5D9E7}" type="sibTrans" cxnId="{18BC6D26-6CFB-497A-98CF-91D2891B2DB7}">
      <dgm:prSet/>
      <dgm:spPr/>
      <dgm:t>
        <a:bodyPr/>
        <a:lstStyle/>
        <a:p>
          <a:endParaRPr lang="en-US"/>
        </a:p>
      </dgm:t>
    </dgm:pt>
    <dgm:pt modelId="{BE10796F-1431-2B45-9D81-8E21F347FC0D}" type="pres">
      <dgm:prSet presAssocID="{8411DA6F-F7D4-4A78-9924-2E5590853456}" presName="Name0" presStyleCnt="0">
        <dgm:presLayoutVars>
          <dgm:dir/>
          <dgm:resizeHandles val="exact"/>
        </dgm:presLayoutVars>
      </dgm:prSet>
      <dgm:spPr/>
    </dgm:pt>
    <dgm:pt modelId="{C113F3BE-AA18-554B-91B7-E7AA6958311E}" type="pres">
      <dgm:prSet presAssocID="{53901D67-3C5F-4AB2-A6B8-91C5B093DC97}" presName="node" presStyleLbl="node1" presStyleIdx="0" presStyleCnt="3" custScaleY="134609">
        <dgm:presLayoutVars>
          <dgm:bulletEnabled val="1"/>
        </dgm:presLayoutVars>
      </dgm:prSet>
      <dgm:spPr/>
    </dgm:pt>
    <dgm:pt modelId="{011296FE-CBF6-0144-90FC-C40EBC591418}" type="pres">
      <dgm:prSet presAssocID="{F467C2C9-DB73-4174-82A9-FD9E17584FD1}" presName="sibTrans" presStyleLbl="sibTrans2D1" presStyleIdx="0" presStyleCnt="2" custScaleY="134609"/>
      <dgm:spPr/>
    </dgm:pt>
    <dgm:pt modelId="{B960197E-51DC-8246-85DB-887C882E20C0}" type="pres">
      <dgm:prSet presAssocID="{F467C2C9-DB73-4174-82A9-FD9E17584FD1}" presName="connectorText" presStyleLbl="sibTrans2D1" presStyleIdx="0" presStyleCnt="2"/>
      <dgm:spPr/>
    </dgm:pt>
    <dgm:pt modelId="{A16E7FF4-DC82-8B49-A9AC-9913B68D06C2}" type="pres">
      <dgm:prSet presAssocID="{ED3963A1-0C5F-43D2-B4DE-E72E0C2C1DEF}" presName="node" presStyleLbl="node1" presStyleIdx="1" presStyleCnt="3" custScaleY="134609">
        <dgm:presLayoutVars>
          <dgm:bulletEnabled val="1"/>
        </dgm:presLayoutVars>
      </dgm:prSet>
      <dgm:spPr/>
    </dgm:pt>
    <dgm:pt modelId="{26DC6290-7311-804C-AC0D-FEBCD6F307B4}" type="pres">
      <dgm:prSet presAssocID="{31086C07-8515-40D5-B758-5F1B91AB8A08}" presName="sibTrans" presStyleLbl="sibTrans2D1" presStyleIdx="1" presStyleCnt="2" custScaleY="134609"/>
      <dgm:spPr/>
    </dgm:pt>
    <dgm:pt modelId="{B2B97884-F16C-684F-BECA-F427DB596443}" type="pres">
      <dgm:prSet presAssocID="{31086C07-8515-40D5-B758-5F1B91AB8A08}" presName="connectorText" presStyleLbl="sibTrans2D1" presStyleIdx="1" presStyleCnt="2"/>
      <dgm:spPr/>
    </dgm:pt>
    <dgm:pt modelId="{2418ABC7-A47E-7540-B5DD-8686F3A6E1BA}" type="pres">
      <dgm:prSet presAssocID="{E4DA51AA-E1D5-419C-9D38-1B1617637466}" presName="node" presStyleLbl="node1" presStyleIdx="2" presStyleCnt="3" custScaleY="134609">
        <dgm:presLayoutVars>
          <dgm:bulletEnabled val="1"/>
        </dgm:presLayoutVars>
      </dgm:prSet>
      <dgm:spPr/>
    </dgm:pt>
  </dgm:ptLst>
  <dgm:cxnLst>
    <dgm:cxn modelId="{18BC6D26-6CFB-497A-98CF-91D2891B2DB7}" srcId="{8411DA6F-F7D4-4A78-9924-2E5590853456}" destId="{E4DA51AA-E1D5-419C-9D38-1B1617637466}" srcOrd="2" destOrd="0" parTransId="{88514D48-3780-412A-BD1F-B789A4F89391}" sibTransId="{F5841B9B-DF92-4881-B3CB-652AEEE5D9E7}"/>
    <dgm:cxn modelId="{4DAA6628-B26C-4B4C-A4D4-693227051C26}" type="presOf" srcId="{31086C07-8515-40D5-B758-5F1B91AB8A08}" destId="{26DC6290-7311-804C-AC0D-FEBCD6F307B4}" srcOrd="0" destOrd="0" presId="urn:microsoft.com/office/officeart/2005/8/layout/process1"/>
    <dgm:cxn modelId="{2C98222F-2EF3-4E94-BE64-F31E129A220F}" srcId="{8411DA6F-F7D4-4A78-9924-2E5590853456}" destId="{53901D67-3C5F-4AB2-A6B8-91C5B093DC97}" srcOrd="0" destOrd="0" parTransId="{F4245669-59B8-4DFE-A2F3-70C3DACAEC48}" sibTransId="{F467C2C9-DB73-4174-82A9-FD9E17584FD1}"/>
    <dgm:cxn modelId="{7BC92F5B-ED84-4A4F-A970-71CA4438ADAC}" type="presOf" srcId="{F467C2C9-DB73-4174-82A9-FD9E17584FD1}" destId="{011296FE-CBF6-0144-90FC-C40EBC591418}" srcOrd="0" destOrd="0" presId="urn:microsoft.com/office/officeart/2005/8/layout/process1"/>
    <dgm:cxn modelId="{7F21D98F-D343-1F44-9114-0CC8D1E1F258}" type="presOf" srcId="{F467C2C9-DB73-4174-82A9-FD9E17584FD1}" destId="{B960197E-51DC-8246-85DB-887C882E20C0}" srcOrd="1" destOrd="0" presId="urn:microsoft.com/office/officeart/2005/8/layout/process1"/>
    <dgm:cxn modelId="{3EA107A4-434B-4A5E-9D0C-496E6FB090DE}" srcId="{8411DA6F-F7D4-4A78-9924-2E5590853456}" destId="{ED3963A1-0C5F-43D2-B4DE-E72E0C2C1DEF}" srcOrd="1" destOrd="0" parTransId="{510FA03A-7952-42C7-A386-69748D8F0CEA}" sibTransId="{31086C07-8515-40D5-B758-5F1B91AB8A08}"/>
    <dgm:cxn modelId="{50E52BB3-2D6F-B64E-B550-407A8A79A8D7}" type="presOf" srcId="{31086C07-8515-40D5-B758-5F1B91AB8A08}" destId="{B2B97884-F16C-684F-BECA-F427DB596443}" srcOrd="1" destOrd="0" presId="urn:microsoft.com/office/officeart/2005/8/layout/process1"/>
    <dgm:cxn modelId="{ECB30BBA-6A8F-A34C-B091-F006F6AC93DF}" type="presOf" srcId="{ED3963A1-0C5F-43D2-B4DE-E72E0C2C1DEF}" destId="{A16E7FF4-DC82-8B49-A9AC-9913B68D06C2}" srcOrd="0" destOrd="0" presId="urn:microsoft.com/office/officeart/2005/8/layout/process1"/>
    <dgm:cxn modelId="{DFDFC8D2-3145-1D47-BFD4-B680F1335082}" type="presOf" srcId="{53901D67-3C5F-4AB2-A6B8-91C5B093DC97}" destId="{C113F3BE-AA18-554B-91B7-E7AA6958311E}" srcOrd="0" destOrd="0" presId="urn:microsoft.com/office/officeart/2005/8/layout/process1"/>
    <dgm:cxn modelId="{5B57D0F6-4097-AA48-9133-4F106BB560F0}" type="presOf" srcId="{8411DA6F-F7D4-4A78-9924-2E5590853456}" destId="{BE10796F-1431-2B45-9D81-8E21F347FC0D}" srcOrd="0" destOrd="0" presId="urn:microsoft.com/office/officeart/2005/8/layout/process1"/>
    <dgm:cxn modelId="{A06E8FFE-DE5A-EA43-B9C2-216AAB343935}" type="presOf" srcId="{E4DA51AA-E1D5-419C-9D38-1B1617637466}" destId="{2418ABC7-A47E-7540-B5DD-8686F3A6E1BA}" srcOrd="0" destOrd="0" presId="urn:microsoft.com/office/officeart/2005/8/layout/process1"/>
    <dgm:cxn modelId="{5F788AD3-9576-5140-8FA2-2B7C7274E29A}" type="presParOf" srcId="{BE10796F-1431-2B45-9D81-8E21F347FC0D}" destId="{C113F3BE-AA18-554B-91B7-E7AA6958311E}" srcOrd="0" destOrd="0" presId="urn:microsoft.com/office/officeart/2005/8/layout/process1"/>
    <dgm:cxn modelId="{450B1739-0806-B148-81ED-0EEF8303292E}" type="presParOf" srcId="{BE10796F-1431-2B45-9D81-8E21F347FC0D}" destId="{011296FE-CBF6-0144-90FC-C40EBC591418}" srcOrd="1" destOrd="0" presId="urn:microsoft.com/office/officeart/2005/8/layout/process1"/>
    <dgm:cxn modelId="{A5732666-0EFD-E54A-9CAB-74F73A347953}" type="presParOf" srcId="{011296FE-CBF6-0144-90FC-C40EBC591418}" destId="{B960197E-51DC-8246-85DB-887C882E20C0}" srcOrd="0" destOrd="0" presId="urn:microsoft.com/office/officeart/2005/8/layout/process1"/>
    <dgm:cxn modelId="{133E67E1-B23C-0F48-AC43-D3B749E94F85}" type="presParOf" srcId="{BE10796F-1431-2B45-9D81-8E21F347FC0D}" destId="{A16E7FF4-DC82-8B49-A9AC-9913B68D06C2}" srcOrd="2" destOrd="0" presId="urn:microsoft.com/office/officeart/2005/8/layout/process1"/>
    <dgm:cxn modelId="{F87D4E17-9FB8-3848-8403-996983A59EFA}" type="presParOf" srcId="{BE10796F-1431-2B45-9D81-8E21F347FC0D}" destId="{26DC6290-7311-804C-AC0D-FEBCD6F307B4}" srcOrd="3" destOrd="0" presId="urn:microsoft.com/office/officeart/2005/8/layout/process1"/>
    <dgm:cxn modelId="{3202AD34-20F3-A445-A08D-C37D1044B7C6}" type="presParOf" srcId="{26DC6290-7311-804C-AC0D-FEBCD6F307B4}" destId="{B2B97884-F16C-684F-BECA-F427DB596443}" srcOrd="0" destOrd="0" presId="urn:microsoft.com/office/officeart/2005/8/layout/process1"/>
    <dgm:cxn modelId="{BEA02B3D-BA70-7143-A43C-C2BF1C5C8A97}" type="presParOf" srcId="{BE10796F-1431-2B45-9D81-8E21F347FC0D}" destId="{2418ABC7-A47E-7540-B5DD-8686F3A6E1BA}"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1B946152-5C50-4EC4-8346-F431CC0EBBC8}"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9AC33E68-77F4-4BBE-983B-697C752F52FB}">
      <dgm:prSet/>
      <dgm:spPr/>
      <dgm:t>
        <a:bodyPr/>
        <a:lstStyle/>
        <a:p>
          <a:r>
            <a:rPr lang="pt-BR"/>
            <a:t>Após a primeira fase de discernimento, inicia-se a investigação prévia, realizada apenas mediante vontade da parte. </a:t>
          </a:r>
          <a:endParaRPr lang="en-US"/>
        </a:p>
      </dgm:t>
    </dgm:pt>
    <dgm:pt modelId="{AB60AE42-E990-41F0-9129-C334368D4A75}" type="parTrans" cxnId="{1C392283-AF0A-4B67-8921-E692E2730733}">
      <dgm:prSet/>
      <dgm:spPr/>
      <dgm:t>
        <a:bodyPr/>
        <a:lstStyle/>
        <a:p>
          <a:endParaRPr lang="en-US"/>
        </a:p>
      </dgm:t>
    </dgm:pt>
    <dgm:pt modelId="{B28CF362-B8A5-4186-8691-9773C1B4F22C}" type="sibTrans" cxnId="{1C392283-AF0A-4B67-8921-E692E2730733}">
      <dgm:prSet/>
      <dgm:spPr/>
      <dgm:t>
        <a:bodyPr/>
        <a:lstStyle/>
        <a:p>
          <a:endParaRPr lang="en-US"/>
        </a:p>
      </dgm:t>
    </dgm:pt>
    <dgm:pt modelId="{DBEA7277-5810-4582-95E8-0626FE3AE75E}">
      <dgm:prSet/>
      <dgm:spPr/>
      <dgm:t>
        <a:bodyPr/>
        <a:lstStyle/>
        <a:p>
          <a:r>
            <a:rPr lang="pt-BR"/>
            <a:t>Os agentes, nomeados pelo bispo, recolhem indícios e elementos úteis à eventual causa, podendo contar com psicólogos que auxiliem na reconciliação, no esclarecimento interior da pessoa e na elaboração de relatórios informais.</a:t>
          </a:r>
          <a:endParaRPr lang="en-US"/>
        </a:p>
      </dgm:t>
    </dgm:pt>
    <dgm:pt modelId="{9CD1809F-1729-42FE-9AEC-8825C8C6B14C}" type="parTrans" cxnId="{B2D2DDC6-9EDD-4731-8390-9B67354142DC}">
      <dgm:prSet/>
      <dgm:spPr/>
      <dgm:t>
        <a:bodyPr/>
        <a:lstStyle/>
        <a:p>
          <a:endParaRPr lang="en-US"/>
        </a:p>
      </dgm:t>
    </dgm:pt>
    <dgm:pt modelId="{3E98BA1F-51FD-4AB3-90EF-5404068A1B8A}" type="sibTrans" cxnId="{B2D2DDC6-9EDD-4731-8390-9B67354142DC}">
      <dgm:prSet/>
      <dgm:spPr/>
      <dgm:t>
        <a:bodyPr/>
        <a:lstStyle/>
        <a:p>
          <a:endParaRPr lang="en-US"/>
        </a:p>
      </dgm:t>
    </dgm:pt>
    <dgm:pt modelId="{43F4AF8B-BEB9-496B-8DCA-FF5DBDA91D0B}">
      <dgm:prSet/>
      <dgm:spPr/>
      <dgm:t>
        <a:bodyPr/>
        <a:lstStyle/>
        <a:p>
          <a:r>
            <a:rPr lang="pt-BR"/>
            <a:t>Advogados especializados contribuem na fase próxima à apresentação da demanda, ajudando a organizar provas, documentos e o libelo, especialmente no processo mais breve ou documental. </a:t>
          </a:r>
          <a:endParaRPr lang="en-US"/>
        </a:p>
      </dgm:t>
    </dgm:pt>
    <dgm:pt modelId="{CAD6B5E4-4DC5-4C97-92EF-C9A9779A3FEA}" type="parTrans" cxnId="{74C4D72B-9656-4818-9C4E-F0BD78320F5A}">
      <dgm:prSet/>
      <dgm:spPr/>
      <dgm:t>
        <a:bodyPr/>
        <a:lstStyle/>
        <a:p>
          <a:endParaRPr lang="en-US"/>
        </a:p>
      </dgm:t>
    </dgm:pt>
    <dgm:pt modelId="{7FA5F6CB-ED5A-4058-8D38-906CF590FEB1}" type="sibTrans" cxnId="{74C4D72B-9656-4818-9C4E-F0BD78320F5A}">
      <dgm:prSet/>
      <dgm:spPr/>
      <dgm:t>
        <a:bodyPr/>
        <a:lstStyle/>
        <a:p>
          <a:endParaRPr lang="en-US"/>
        </a:p>
      </dgm:t>
    </dgm:pt>
    <dgm:pt modelId="{70B43D0F-C132-4F55-A10E-D0A85AE581BB}">
      <dgm:prSet/>
      <dgm:spPr/>
      <dgm:t>
        <a:bodyPr/>
        <a:lstStyle/>
        <a:p>
          <a:r>
            <a:rPr lang="pt-BR"/>
            <a:t>O pároco, por sua proximidade com os fiéis, desempenha importante papel como mediador e diretor espiritual. </a:t>
          </a:r>
          <a:endParaRPr lang="en-US"/>
        </a:p>
      </dgm:t>
    </dgm:pt>
    <dgm:pt modelId="{8D42961D-69F4-4C10-BEFB-B35927000DA0}" type="parTrans" cxnId="{1F70E9FD-4265-41EA-8F73-D571E85C4757}">
      <dgm:prSet/>
      <dgm:spPr/>
      <dgm:t>
        <a:bodyPr/>
        <a:lstStyle/>
        <a:p>
          <a:endParaRPr lang="en-US"/>
        </a:p>
      </dgm:t>
    </dgm:pt>
    <dgm:pt modelId="{E126136C-FCFD-4333-87C3-14AA894F1783}" type="sibTrans" cxnId="{1F70E9FD-4265-41EA-8F73-D571E85C4757}">
      <dgm:prSet/>
      <dgm:spPr/>
      <dgm:t>
        <a:bodyPr/>
        <a:lstStyle/>
        <a:p>
          <a:endParaRPr lang="en-US"/>
        </a:p>
      </dgm:t>
    </dgm:pt>
    <dgm:pt modelId="{A79C378B-B874-6447-B4DC-9B137B5F451A}" type="pres">
      <dgm:prSet presAssocID="{1B946152-5C50-4EC4-8346-F431CC0EBBC8}" presName="linear" presStyleCnt="0">
        <dgm:presLayoutVars>
          <dgm:animLvl val="lvl"/>
          <dgm:resizeHandles val="exact"/>
        </dgm:presLayoutVars>
      </dgm:prSet>
      <dgm:spPr/>
    </dgm:pt>
    <dgm:pt modelId="{CFB587F2-9B62-7642-A744-D52E078F73FD}" type="pres">
      <dgm:prSet presAssocID="{9AC33E68-77F4-4BBE-983B-697C752F52FB}" presName="parentText" presStyleLbl="node1" presStyleIdx="0" presStyleCnt="4">
        <dgm:presLayoutVars>
          <dgm:chMax val="0"/>
          <dgm:bulletEnabled val="1"/>
        </dgm:presLayoutVars>
      </dgm:prSet>
      <dgm:spPr/>
    </dgm:pt>
    <dgm:pt modelId="{678EC6DC-7D0D-D04A-8985-91E90EC16C85}" type="pres">
      <dgm:prSet presAssocID="{B28CF362-B8A5-4186-8691-9773C1B4F22C}" presName="spacer" presStyleCnt="0"/>
      <dgm:spPr/>
    </dgm:pt>
    <dgm:pt modelId="{7538564D-ED81-044B-98AE-58B17A69943D}" type="pres">
      <dgm:prSet presAssocID="{DBEA7277-5810-4582-95E8-0626FE3AE75E}" presName="parentText" presStyleLbl="node1" presStyleIdx="1" presStyleCnt="4">
        <dgm:presLayoutVars>
          <dgm:chMax val="0"/>
          <dgm:bulletEnabled val="1"/>
        </dgm:presLayoutVars>
      </dgm:prSet>
      <dgm:spPr/>
    </dgm:pt>
    <dgm:pt modelId="{CD47C68A-D853-AA46-83F2-4239E5398F49}" type="pres">
      <dgm:prSet presAssocID="{3E98BA1F-51FD-4AB3-90EF-5404068A1B8A}" presName="spacer" presStyleCnt="0"/>
      <dgm:spPr/>
    </dgm:pt>
    <dgm:pt modelId="{9CD686DA-C528-F249-B983-150D25AE6F60}" type="pres">
      <dgm:prSet presAssocID="{43F4AF8B-BEB9-496B-8DCA-FF5DBDA91D0B}" presName="parentText" presStyleLbl="node1" presStyleIdx="2" presStyleCnt="4">
        <dgm:presLayoutVars>
          <dgm:chMax val="0"/>
          <dgm:bulletEnabled val="1"/>
        </dgm:presLayoutVars>
      </dgm:prSet>
      <dgm:spPr/>
    </dgm:pt>
    <dgm:pt modelId="{BAA3F8C4-B173-8E45-9994-BE20AC9A1EF7}" type="pres">
      <dgm:prSet presAssocID="{7FA5F6CB-ED5A-4058-8D38-906CF590FEB1}" presName="spacer" presStyleCnt="0"/>
      <dgm:spPr/>
    </dgm:pt>
    <dgm:pt modelId="{0A865246-365C-4049-A392-FAFADB595CC2}" type="pres">
      <dgm:prSet presAssocID="{70B43D0F-C132-4F55-A10E-D0A85AE581BB}" presName="parentText" presStyleLbl="node1" presStyleIdx="3" presStyleCnt="4">
        <dgm:presLayoutVars>
          <dgm:chMax val="0"/>
          <dgm:bulletEnabled val="1"/>
        </dgm:presLayoutVars>
      </dgm:prSet>
      <dgm:spPr/>
    </dgm:pt>
  </dgm:ptLst>
  <dgm:cxnLst>
    <dgm:cxn modelId="{741FD812-AB50-6349-9D7E-601F9F0CDBF9}" type="presOf" srcId="{1B946152-5C50-4EC4-8346-F431CC0EBBC8}" destId="{A79C378B-B874-6447-B4DC-9B137B5F451A}" srcOrd="0" destOrd="0" presId="urn:microsoft.com/office/officeart/2005/8/layout/vList2"/>
    <dgm:cxn modelId="{74C4D72B-9656-4818-9C4E-F0BD78320F5A}" srcId="{1B946152-5C50-4EC4-8346-F431CC0EBBC8}" destId="{43F4AF8B-BEB9-496B-8DCA-FF5DBDA91D0B}" srcOrd="2" destOrd="0" parTransId="{CAD6B5E4-4DC5-4C97-92EF-C9A9779A3FEA}" sibTransId="{7FA5F6CB-ED5A-4058-8D38-906CF590FEB1}"/>
    <dgm:cxn modelId="{60485F59-C7D1-274A-8277-C490456E1706}" type="presOf" srcId="{DBEA7277-5810-4582-95E8-0626FE3AE75E}" destId="{7538564D-ED81-044B-98AE-58B17A69943D}" srcOrd="0" destOrd="0" presId="urn:microsoft.com/office/officeart/2005/8/layout/vList2"/>
    <dgm:cxn modelId="{91E1F960-A97F-A84C-B2A7-538E0759C3EE}" type="presOf" srcId="{70B43D0F-C132-4F55-A10E-D0A85AE581BB}" destId="{0A865246-365C-4049-A392-FAFADB595CC2}" srcOrd="0" destOrd="0" presId="urn:microsoft.com/office/officeart/2005/8/layout/vList2"/>
    <dgm:cxn modelId="{1C392283-AF0A-4B67-8921-E692E2730733}" srcId="{1B946152-5C50-4EC4-8346-F431CC0EBBC8}" destId="{9AC33E68-77F4-4BBE-983B-697C752F52FB}" srcOrd="0" destOrd="0" parTransId="{AB60AE42-E990-41F0-9129-C334368D4A75}" sibTransId="{B28CF362-B8A5-4186-8691-9773C1B4F22C}"/>
    <dgm:cxn modelId="{9428F5A0-4B7E-474C-9C73-2BDF727ED64B}" type="presOf" srcId="{9AC33E68-77F4-4BBE-983B-697C752F52FB}" destId="{CFB587F2-9B62-7642-A744-D52E078F73FD}" srcOrd="0" destOrd="0" presId="urn:microsoft.com/office/officeart/2005/8/layout/vList2"/>
    <dgm:cxn modelId="{B2D2DDC6-9EDD-4731-8390-9B67354142DC}" srcId="{1B946152-5C50-4EC4-8346-F431CC0EBBC8}" destId="{DBEA7277-5810-4582-95E8-0626FE3AE75E}" srcOrd="1" destOrd="0" parTransId="{9CD1809F-1729-42FE-9AEC-8825C8C6B14C}" sibTransId="{3E98BA1F-51FD-4AB3-90EF-5404068A1B8A}"/>
    <dgm:cxn modelId="{F22EC3D2-DA05-7A4E-8432-D48F3FC6B756}" type="presOf" srcId="{43F4AF8B-BEB9-496B-8DCA-FF5DBDA91D0B}" destId="{9CD686DA-C528-F249-B983-150D25AE6F60}" srcOrd="0" destOrd="0" presId="urn:microsoft.com/office/officeart/2005/8/layout/vList2"/>
    <dgm:cxn modelId="{1F70E9FD-4265-41EA-8F73-D571E85C4757}" srcId="{1B946152-5C50-4EC4-8346-F431CC0EBBC8}" destId="{70B43D0F-C132-4F55-A10E-D0A85AE581BB}" srcOrd="3" destOrd="0" parTransId="{8D42961D-69F4-4C10-BEFB-B35927000DA0}" sibTransId="{E126136C-FCFD-4333-87C3-14AA894F1783}"/>
    <dgm:cxn modelId="{C1B7D4AE-40FA-014A-8E63-AE3B2A203C2F}" type="presParOf" srcId="{A79C378B-B874-6447-B4DC-9B137B5F451A}" destId="{CFB587F2-9B62-7642-A744-D52E078F73FD}" srcOrd="0" destOrd="0" presId="urn:microsoft.com/office/officeart/2005/8/layout/vList2"/>
    <dgm:cxn modelId="{3E47670F-9447-1D42-AC8F-69283FEA44F3}" type="presParOf" srcId="{A79C378B-B874-6447-B4DC-9B137B5F451A}" destId="{678EC6DC-7D0D-D04A-8985-91E90EC16C85}" srcOrd="1" destOrd="0" presId="urn:microsoft.com/office/officeart/2005/8/layout/vList2"/>
    <dgm:cxn modelId="{6FF09394-6EEB-0F45-A955-D00538D25558}" type="presParOf" srcId="{A79C378B-B874-6447-B4DC-9B137B5F451A}" destId="{7538564D-ED81-044B-98AE-58B17A69943D}" srcOrd="2" destOrd="0" presId="urn:microsoft.com/office/officeart/2005/8/layout/vList2"/>
    <dgm:cxn modelId="{2F653353-4989-6D47-BF41-0673990C4C91}" type="presParOf" srcId="{A79C378B-B874-6447-B4DC-9B137B5F451A}" destId="{CD47C68A-D853-AA46-83F2-4239E5398F49}" srcOrd="3" destOrd="0" presId="urn:microsoft.com/office/officeart/2005/8/layout/vList2"/>
    <dgm:cxn modelId="{815FE283-D7B7-7044-B86F-16D61093043B}" type="presParOf" srcId="{A79C378B-B874-6447-B4DC-9B137B5F451A}" destId="{9CD686DA-C528-F249-B983-150D25AE6F60}" srcOrd="4" destOrd="0" presId="urn:microsoft.com/office/officeart/2005/8/layout/vList2"/>
    <dgm:cxn modelId="{DDA9A7FA-8900-A945-A742-B9139EDAF88E}" type="presParOf" srcId="{A79C378B-B874-6447-B4DC-9B137B5F451A}" destId="{BAA3F8C4-B173-8E45-9994-BE20AC9A1EF7}" srcOrd="5" destOrd="0" presId="urn:microsoft.com/office/officeart/2005/8/layout/vList2"/>
    <dgm:cxn modelId="{D953DCCE-56B4-F848-B5CF-A2765AB2C59C}" type="presParOf" srcId="{A79C378B-B874-6447-B4DC-9B137B5F451A}" destId="{0A865246-365C-4049-A392-FAFADB595CC2}"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A755536C-B5C9-4DEE-BA79-DC80A98B444D}"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67FC4675-FB55-4367-8E60-CFA9E9DEE5AA}">
      <dgm:prSet/>
      <dgm:spPr/>
      <dgm:t>
        <a:bodyPr/>
        <a:lstStyle/>
        <a:p>
          <a:r>
            <a:rPr lang="pt-BR" dirty="0"/>
            <a:t>Os agentes precisam conhecer profundamente a legislação canônica e os capítulos de nulidade, para avaliar adequadamente a história matrimonial, reconstruir o consentimento e compreender possíveis causas vocacionais do fracasso conjugal. </a:t>
          </a:r>
          <a:endParaRPr lang="en-US" dirty="0"/>
        </a:p>
      </dgm:t>
    </dgm:pt>
    <dgm:pt modelId="{8D9868DD-2CC7-407B-8A6B-35D9FE7DE8E9}" type="parTrans" cxnId="{9EB3399D-8193-426E-AC4B-3AEA115EAE7D}">
      <dgm:prSet/>
      <dgm:spPr/>
      <dgm:t>
        <a:bodyPr/>
        <a:lstStyle/>
        <a:p>
          <a:endParaRPr lang="en-US"/>
        </a:p>
      </dgm:t>
    </dgm:pt>
    <dgm:pt modelId="{00C82276-9390-488B-B2F2-5A439C3E5F2B}" type="sibTrans" cxnId="{9EB3399D-8193-426E-AC4B-3AEA115EAE7D}">
      <dgm:prSet/>
      <dgm:spPr/>
      <dgm:t>
        <a:bodyPr/>
        <a:lstStyle/>
        <a:p>
          <a:endParaRPr lang="en-US"/>
        </a:p>
      </dgm:t>
    </dgm:pt>
    <dgm:pt modelId="{3149AAF7-D261-4FCA-8198-D3E88F903035}">
      <dgm:prSet/>
      <dgm:spPr/>
      <dgm:t>
        <a:bodyPr/>
        <a:lstStyle/>
        <a:p>
          <a:r>
            <a:rPr lang="pt-BR"/>
            <a:t>O papel do agente é guia o orientando para um discernimento realista de sua situação e de como resolvê-la, seja por meio de um processo de nulidade, seja através de caminhos de integração e vida espiritual. </a:t>
          </a:r>
          <a:endParaRPr lang="en-US"/>
        </a:p>
      </dgm:t>
    </dgm:pt>
    <dgm:pt modelId="{B7958F1F-B095-4B4B-B2E0-B7C063B1ECC2}" type="parTrans" cxnId="{D51DEBC5-89FC-4338-B654-22C3F405BF22}">
      <dgm:prSet/>
      <dgm:spPr/>
      <dgm:t>
        <a:bodyPr/>
        <a:lstStyle/>
        <a:p>
          <a:endParaRPr lang="en-US"/>
        </a:p>
      </dgm:t>
    </dgm:pt>
    <dgm:pt modelId="{4324EC01-2037-43DA-9B72-C13EB6DE8BD5}" type="sibTrans" cxnId="{D51DEBC5-89FC-4338-B654-22C3F405BF22}">
      <dgm:prSet/>
      <dgm:spPr/>
      <dgm:t>
        <a:bodyPr/>
        <a:lstStyle/>
        <a:p>
          <a:endParaRPr lang="en-US"/>
        </a:p>
      </dgm:t>
    </dgm:pt>
    <dgm:pt modelId="{B79A6FCD-3FF6-F645-A27F-F302FA9EB9C4}" type="pres">
      <dgm:prSet presAssocID="{A755536C-B5C9-4DEE-BA79-DC80A98B444D}" presName="linear" presStyleCnt="0">
        <dgm:presLayoutVars>
          <dgm:animLvl val="lvl"/>
          <dgm:resizeHandles val="exact"/>
        </dgm:presLayoutVars>
      </dgm:prSet>
      <dgm:spPr/>
    </dgm:pt>
    <dgm:pt modelId="{0A58B013-EF0D-E64F-9930-0D8E0ED4BBB7}" type="pres">
      <dgm:prSet presAssocID="{67FC4675-FB55-4367-8E60-CFA9E9DEE5AA}" presName="parentText" presStyleLbl="node1" presStyleIdx="0" presStyleCnt="2">
        <dgm:presLayoutVars>
          <dgm:chMax val="0"/>
          <dgm:bulletEnabled val="1"/>
        </dgm:presLayoutVars>
      </dgm:prSet>
      <dgm:spPr/>
    </dgm:pt>
    <dgm:pt modelId="{3BA4603C-3001-A64D-AB0D-77576F2412C6}" type="pres">
      <dgm:prSet presAssocID="{00C82276-9390-488B-B2F2-5A439C3E5F2B}" presName="spacer" presStyleCnt="0"/>
      <dgm:spPr/>
    </dgm:pt>
    <dgm:pt modelId="{BC6DF455-D8E4-4543-9BDB-66403DEB84C3}" type="pres">
      <dgm:prSet presAssocID="{3149AAF7-D261-4FCA-8198-D3E88F903035}" presName="parentText" presStyleLbl="node1" presStyleIdx="1" presStyleCnt="2">
        <dgm:presLayoutVars>
          <dgm:chMax val="0"/>
          <dgm:bulletEnabled val="1"/>
        </dgm:presLayoutVars>
      </dgm:prSet>
      <dgm:spPr/>
    </dgm:pt>
  </dgm:ptLst>
  <dgm:cxnLst>
    <dgm:cxn modelId="{60E91C98-9C41-D24D-822B-AD98C4BC16D4}" type="presOf" srcId="{3149AAF7-D261-4FCA-8198-D3E88F903035}" destId="{BC6DF455-D8E4-4543-9BDB-66403DEB84C3}" srcOrd="0" destOrd="0" presId="urn:microsoft.com/office/officeart/2005/8/layout/vList2"/>
    <dgm:cxn modelId="{9EB3399D-8193-426E-AC4B-3AEA115EAE7D}" srcId="{A755536C-B5C9-4DEE-BA79-DC80A98B444D}" destId="{67FC4675-FB55-4367-8E60-CFA9E9DEE5AA}" srcOrd="0" destOrd="0" parTransId="{8D9868DD-2CC7-407B-8A6B-35D9FE7DE8E9}" sibTransId="{00C82276-9390-488B-B2F2-5A439C3E5F2B}"/>
    <dgm:cxn modelId="{D51DEBC5-89FC-4338-B654-22C3F405BF22}" srcId="{A755536C-B5C9-4DEE-BA79-DC80A98B444D}" destId="{3149AAF7-D261-4FCA-8198-D3E88F903035}" srcOrd="1" destOrd="0" parTransId="{B7958F1F-B095-4B4B-B2E0-B7C063B1ECC2}" sibTransId="{4324EC01-2037-43DA-9B72-C13EB6DE8BD5}"/>
    <dgm:cxn modelId="{7EE15DD8-BB23-A94E-BCEA-7DE491345158}" type="presOf" srcId="{67FC4675-FB55-4367-8E60-CFA9E9DEE5AA}" destId="{0A58B013-EF0D-E64F-9930-0D8E0ED4BBB7}" srcOrd="0" destOrd="0" presId="urn:microsoft.com/office/officeart/2005/8/layout/vList2"/>
    <dgm:cxn modelId="{5337B4EF-EB47-B84A-BD58-D2243470B323}" type="presOf" srcId="{A755536C-B5C9-4DEE-BA79-DC80A98B444D}" destId="{B79A6FCD-3FF6-F645-A27F-F302FA9EB9C4}" srcOrd="0" destOrd="0" presId="urn:microsoft.com/office/officeart/2005/8/layout/vList2"/>
    <dgm:cxn modelId="{F7BD8879-2443-EB41-B896-0C4104DA47AA}" type="presParOf" srcId="{B79A6FCD-3FF6-F645-A27F-F302FA9EB9C4}" destId="{0A58B013-EF0D-E64F-9930-0D8E0ED4BBB7}" srcOrd="0" destOrd="0" presId="urn:microsoft.com/office/officeart/2005/8/layout/vList2"/>
    <dgm:cxn modelId="{4DEC12B3-457E-7740-83C9-E490A0A37C12}" type="presParOf" srcId="{B79A6FCD-3FF6-F645-A27F-F302FA9EB9C4}" destId="{3BA4603C-3001-A64D-AB0D-77576F2412C6}" srcOrd="1" destOrd="0" presId="urn:microsoft.com/office/officeart/2005/8/layout/vList2"/>
    <dgm:cxn modelId="{85FFFD43-0F03-2742-B0C7-77BC4D38C554}" type="presParOf" srcId="{B79A6FCD-3FF6-F645-A27F-F302FA9EB9C4}" destId="{BC6DF455-D8E4-4543-9BDB-66403DEB84C3}"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A755536C-B5C9-4DEE-BA79-DC80A98B444D}"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67FC4675-FB55-4367-8E60-CFA9E9DEE5AA}">
      <dgm:prSet/>
      <dgm:spPr/>
      <dgm:t>
        <a:bodyPr/>
        <a:lstStyle/>
        <a:p>
          <a:r>
            <a:rPr lang="pt-BR" dirty="0"/>
            <a:t>O agente deve manter postura imparcial, evitando aderir emocionalmente ao relato de uma parte ou desconstruir a narrativa da outra. Seu compromisso é com a verdade e com a boa-fé, ajudando as partes sem criar vieses que comprometam o julgamento do caso.</a:t>
          </a:r>
          <a:endParaRPr lang="en-US" dirty="0"/>
        </a:p>
      </dgm:t>
    </dgm:pt>
    <dgm:pt modelId="{8D9868DD-2CC7-407B-8A6B-35D9FE7DE8E9}" type="parTrans" cxnId="{9EB3399D-8193-426E-AC4B-3AEA115EAE7D}">
      <dgm:prSet/>
      <dgm:spPr/>
      <dgm:t>
        <a:bodyPr/>
        <a:lstStyle/>
        <a:p>
          <a:endParaRPr lang="en-US"/>
        </a:p>
      </dgm:t>
    </dgm:pt>
    <dgm:pt modelId="{00C82276-9390-488B-B2F2-5A439C3E5F2B}" type="sibTrans" cxnId="{9EB3399D-8193-426E-AC4B-3AEA115EAE7D}">
      <dgm:prSet/>
      <dgm:spPr/>
      <dgm:t>
        <a:bodyPr/>
        <a:lstStyle/>
        <a:p>
          <a:endParaRPr lang="en-US"/>
        </a:p>
      </dgm:t>
    </dgm:pt>
    <dgm:pt modelId="{3149AAF7-D261-4FCA-8198-D3E88F903035}">
      <dgm:prSet custT="1"/>
      <dgm:spPr/>
      <dgm:t>
        <a:bodyPr/>
        <a:lstStyle/>
        <a:p>
          <a:r>
            <a:rPr lang="pt-BR" sz="2800" dirty="0"/>
            <a:t>Por isso, deve abster-se de acompanhar pessoas com quem tenha vínculo familiar, amizade ou inimizade. </a:t>
          </a:r>
          <a:endParaRPr lang="en-US" sz="2800" dirty="0"/>
        </a:p>
      </dgm:t>
    </dgm:pt>
    <dgm:pt modelId="{B7958F1F-B095-4B4B-B2E0-B7C063B1ECC2}" type="parTrans" cxnId="{D51DEBC5-89FC-4338-B654-22C3F405BF22}">
      <dgm:prSet/>
      <dgm:spPr/>
      <dgm:t>
        <a:bodyPr/>
        <a:lstStyle/>
        <a:p>
          <a:endParaRPr lang="en-US"/>
        </a:p>
      </dgm:t>
    </dgm:pt>
    <dgm:pt modelId="{4324EC01-2037-43DA-9B72-C13EB6DE8BD5}" type="sibTrans" cxnId="{D51DEBC5-89FC-4338-B654-22C3F405BF22}">
      <dgm:prSet/>
      <dgm:spPr/>
      <dgm:t>
        <a:bodyPr/>
        <a:lstStyle/>
        <a:p>
          <a:endParaRPr lang="en-US"/>
        </a:p>
      </dgm:t>
    </dgm:pt>
    <dgm:pt modelId="{B79A6FCD-3FF6-F645-A27F-F302FA9EB9C4}" type="pres">
      <dgm:prSet presAssocID="{A755536C-B5C9-4DEE-BA79-DC80A98B444D}" presName="linear" presStyleCnt="0">
        <dgm:presLayoutVars>
          <dgm:animLvl val="lvl"/>
          <dgm:resizeHandles val="exact"/>
        </dgm:presLayoutVars>
      </dgm:prSet>
      <dgm:spPr/>
    </dgm:pt>
    <dgm:pt modelId="{0A58B013-EF0D-E64F-9930-0D8E0ED4BBB7}" type="pres">
      <dgm:prSet presAssocID="{67FC4675-FB55-4367-8E60-CFA9E9DEE5AA}" presName="parentText" presStyleLbl="node1" presStyleIdx="0" presStyleCnt="2">
        <dgm:presLayoutVars>
          <dgm:chMax val="0"/>
          <dgm:bulletEnabled val="1"/>
        </dgm:presLayoutVars>
      </dgm:prSet>
      <dgm:spPr/>
    </dgm:pt>
    <dgm:pt modelId="{3BA4603C-3001-A64D-AB0D-77576F2412C6}" type="pres">
      <dgm:prSet presAssocID="{00C82276-9390-488B-B2F2-5A439C3E5F2B}" presName="spacer" presStyleCnt="0"/>
      <dgm:spPr/>
    </dgm:pt>
    <dgm:pt modelId="{BC6DF455-D8E4-4543-9BDB-66403DEB84C3}" type="pres">
      <dgm:prSet presAssocID="{3149AAF7-D261-4FCA-8198-D3E88F903035}" presName="parentText" presStyleLbl="node1" presStyleIdx="1" presStyleCnt="2">
        <dgm:presLayoutVars>
          <dgm:chMax val="0"/>
          <dgm:bulletEnabled val="1"/>
        </dgm:presLayoutVars>
      </dgm:prSet>
      <dgm:spPr/>
    </dgm:pt>
  </dgm:ptLst>
  <dgm:cxnLst>
    <dgm:cxn modelId="{60E91C98-9C41-D24D-822B-AD98C4BC16D4}" type="presOf" srcId="{3149AAF7-D261-4FCA-8198-D3E88F903035}" destId="{BC6DF455-D8E4-4543-9BDB-66403DEB84C3}" srcOrd="0" destOrd="0" presId="urn:microsoft.com/office/officeart/2005/8/layout/vList2"/>
    <dgm:cxn modelId="{9EB3399D-8193-426E-AC4B-3AEA115EAE7D}" srcId="{A755536C-B5C9-4DEE-BA79-DC80A98B444D}" destId="{67FC4675-FB55-4367-8E60-CFA9E9DEE5AA}" srcOrd="0" destOrd="0" parTransId="{8D9868DD-2CC7-407B-8A6B-35D9FE7DE8E9}" sibTransId="{00C82276-9390-488B-B2F2-5A439C3E5F2B}"/>
    <dgm:cxn modelId="{D51DEBC5-89FC-4338-B654-22C3F405BF22}" srcId="{A755536C-B5C9-4DEE-BA79-DC80A98B444D}" destId="{3149AAF7-D261-4FCA-8198-D3E88F903035}" srcOrd="1" destOrd="0" parTransId="{B7958F1F-B095-4B4B-B2E0-B7C063B1ECC2}" sibTransId="{4324EC01-2037-43DA-9B72-C13EB6DE8BD5}"/>
    <dgm:cxn modelId="{7EE15DD8-BB23-A94E-BCEA-7DE491345158}" type="presOf" srcId="{67FC4675-FB55-4367-8E60-CFA9E9DEE5AA}" destId="{0A58B013-EF0D-E64F-9930-0D8E0ED4BBB7}" srcOrd="0" destOrd="0" presId="urn:microsoft.com/office/officeart/2005/8/layout/vList2"/>
    <dgm:cxn modelId="{5337B4EF-EB47-B84A-BD58-D2243470B323}" type="presOf" srcId="{A755536C-B5C9-4DEE-BA79-DC80A98B444D}" destId="{B79A6FCD-3FF6-F645-A27F-F302FA9EB9C4}" srcOrd="0" destOrd="0" presId="urn:microsoft.com/office/officeart/2005/8/layout/vList2"/>
    <dgm:cxn modelId="{F7BD8879-2443-EB41-B896-0C4104DA47AA}" type="presParOf" srcId="{B79A6FCD-3FF6-F645-A27F-F302FA9EB9C4}" destId="{0A58B013-EF0D-E64F-9930-0D8E0ED4BBB7}" srcOrd="0" destOrd="0" presId="urn:microsoft.com/office/officeart/2005/8/layout/vList2"/>
    <dgm:cxn modelId="{4DEC12B3-457E-7740-83C9-E490A0A37C12}" type="presParOf" srcId="{B79A6FCD-3FF6-F645-A27F-F302FA9EB9C4}" destId="{3BA4603C-3001-A64D-AB0D-77576F2412C6}" srcOrd="1" destOrd="0" presId="urn:microsoft.com/office/officeart/2005/8/layout/vList2"/>
    <dgm:cxn modelId="{85FFFD43-0F03-2742-B0C7-77BC4D38C554}" type="presParOf" srcId="{B79A6FCD-3FF6-F645-A27F-F302FA9EB9C4}" destId="{BC6DF455-D8E4-4543-9BDB-66403DEB84C3}"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75027F9-98E9-4787-9B3A-3F0C5E8BEDA4}" type="doc">
      <dgm:prSet loTypeId="urn:microsoft.com/office/officeart/2008/layout/LinedList" loCatId="list" qsTypeId="urn:microsoft.com/office/officeart/2005/8/quickstyle/simple4" qsCatId="simple" csTypeId="urn:microsoft.com/office/officeart/2005/8/colors/accent2_2" csCatId="accent2"/>
      <dgm:spPr/>
      <dgm:t>
        <a:bodyPr/>
        <a:lstStyle/>
        <a:p>
          <a:endParaRPr lang="en-US"/>
        </a:p>
      </dgm:t>
    </dgm:pt>
    <dgm:pt modelId="{4A4EC3AD-7779-4189-9D53-ED2C68A06D60}">
      <dgm:prSet/>
      <dgm:spPr/>
      <dgm:t>
        <a:bodyPr/>
        <a:lstStyle/>
        <a:p>
          <a:pPr algn="just"/>
          <a:r>
            <a:rPr lang="pt-BR" dirty="0"/>
            <a:t>O serviço da pastoral judiciária não termina com o início nem com o fim do processo: exige acompanhamento sério durante e depois da sentença. </a:t>
          </a:r>
          <a:endParaRPr lang="en-US" dirty="0"/>
        </a:p>
      </dgm:t>
    </dgm:pt>
    <dgm:pt modelId="{7105BB35-608A-404A-B09B-119A96C06C0E}" type="parTrans" cxnId="{7584CE6F-A2CE-4460-82A8-AA9E09F77B31}">
      <dgm:prSet/>
      <dgm:spPr/>
      <dgm:t>
        <a:bodyPr/>
        <a:lstStyle/>
        <a:p>
          <a:endParaRPr lang="en-US"/>
        </a:p>
      </dgm:t>
    </dgm:pt>
    <dgm:pt modelId="{79FF9F31-FB6D-4522-A7BA-910BE8B8BCEC}" type="sibTrans" cxnId="{7584CE6F-A2CE-4460-82A8-AA9E09F77B31}">
      <dgm:prSet/>
      <dgm:spPr/>
      <dgm:t>
        <a:bodyPr/>
        <a:lstStyle/>
        <a:p>
          <a:endParaRPr lang="en-US"/>
        </a:p>
      </dgm:t>
    </dgm:pt>
    <dgm:pt modelId="{512D7AAB-FA6C-4101-AAA6-54AE804FD83E}">
      <dgm:prSet/>
      <dgm:spPr/>
      <dgm:t>
        <a:bodyPr/>
        <a:lstStyle/>
        <a:p>
          <a:pPr algn="just"/>
          <a:r>
            <a:rPr lang="pt-BR" dirty="0"/>
            <a:t>As partes que recebem resposta afirmativa do Tribunal Eclesiástico precisam ser ajudadas a preparar-se adequadamente para um novo matrimônio e para assumir plenamente a vida espiritual. </a:t>
          </a:r>
          <a:endParaRPr lang="en-US" dirty="0"/>
        </a:p>
      </dgm:t>
    </dgm:pt>
    <dgm:pt modelId="{4D83ED8B-D7CC-4F3B-B637-1B04E3B3691D}" type="parTrans" cxnId="{399BE2F4-1D51-4BAA-8965-FBFE49A69F9A}">
      <dgm:prSet/>
      <dgm:spPr/>
      <dgm:t>
        <a:bodyPr/>
        <a:lstStyle/>
        <a:p>
          <a:endParaRPr lang="en-US"/>
        </a:p>
      </dgm:t>
    </dgm:pt>
    <dgm:pt modelId="{36904F62-6DF7-4C3A-9E86-89154607CDA7}" type="sibTrans" cxnId="{399BE2F4-1D51-4BAA-8965-FBFE49A69F9A}">
      <dgm:prSet/>
      <dgm:spPr/>
      <dgm:t>
        <a:bodyPr/>
        <a:lstStyle/>
        <a:p>
          <a:endParaRPr lang="en-US"/>
        </a:p>
      </dgm:t>
    </dgm:pt>
    <dgm:pt modelId="{1789577F-5AAD-0741-B9BA-F860F28956D4}" type="pres">
      <dgm:prSet presAssocID="{E75027F9-98E9-4787-9B3A-3F0C5E8BEDA4}" presName="vert0" presStyleCnt="0">
        <dgm:presLayoutVars>
          <dgm:dir/>
          <dgm:animOne val="branch"/>
          <dgm:animLvl val="lvl"/>
        </dgm:presLayoutVars>
      </dgm:prSet>
      <dgm:spPr/>
    </dgm:pt>
    <dgm:pt modelId="{938B7867-AEA5-E44F-8BC5-010F737C7EA8}" type="pres">
      <dgm:prSet presAssocID="{4A4EC3AD-7779-4189-9D53-ED2C68A06D60}" presName="thickLine" presStyleLbl="alignNode1" presStyleIdx="0" presStyleCnt="2"/>
      <dgm:spPr/>
    </dgm:pt>
    <dgm:pt modelId="{34AEDED2-6621-414D-B4C8-D907CF268850}" type="pres">
      <dgm:prSet presAssocID="{4A4EC3AD-7779-4189-9D53-ED2C68A06D60}" presName="horz1" presStyleCnt="0"/>
      <dgm:spPr/>
    </dgm:pt>
    <dgm:pt modelId="{29DE8A61-97CE-0447-9CA2-49E3442B6CCF}" type="pres">
      <dgm:prSet presAssocID="{4A4EC3AD-7779-4189-9D53-ED2C68A06D60}" presName="tx1" presStyleLbl="revTx" presStyleIdx="0" presStyleCnt="2"/>
      <dgm:spPr/>
    </dgm:pt>
    <dgm:pt modelId="{44790F4E-4423-2E43-BDC1-5149930F5BC3}" type="pres">
      <dgm:prSet presAssocID="{4A4EC3AD-7779-4189-9D53-ED2C68A06D60}" presName="vert1" presStyleCnt="0"/>
      <dgm:spPr/>
    </dgm:pt>
    <dgm:pt modelId="{E85C1596-4207-014E-98F3-58314DACF928}" type="pres">
      <dgm:prSet presAssocID="{512D7AAB-FA6C-4101-AAA6-54AE804FD83E}" presName="thickLine" presStyleLbl="alignNode1" presStyleIdx="1" presStyleCnt="2"/>
      <dgm:spPr/>
    </dgm:pt>
    <dgm:pt modelId="{14207F0E-7B8E-7C42-8468-7AA88CCAF563}" type="pres">
      <dgm:prSet presAssocID="{512D7AAB-FA6C-4101-AAA6-54AE804FD83E}" presName="horz1" presStyleCnt="0"/>
      <dgm:spPr/>
    </dgm:pt>
    <dgm:pt modelId="{64B5B223-86D9-2E44-B223-9A398063FD43}" type="pres">
      <dgm:prSet presAssocID="{512D7AAB-FA6C-4101-AAA6-54AE804FD83E}" presName="tx1" presStyleLbl="revTx" presStyleIdx="1" presStyleCnt="2"/>
      <dgm:spPr/>
    </dgm:pt>
    <dgm:pt modelId="{BCA0ED78-6D70-A047-AB6C-9EF6AD799008}" type="pres">
      <dgm:prSet presAssocID="{512D7AAB-FA6C-4101-AAA6-54AE804FD83E}" presName="vert1" presStyleCnt="0"/>
      <dgm:spPr/>
    </dgm:pt>
  </dgm:ptLst>
  <dgm:cxnLst>
    <dgm:cxn modelId="{BE56EE51-C574-B24F-8319-CCC005D02B06}" type="presOf" srcId="{E75027F9-98E9-4787-9B3A-3F0C5E8BEDA4}" destId="{1789577F-5AAD-0741-B9BA-F860F28956D4}" srcOrd="0" destOrd="0" presId="urn:microsoft.com/office/officeart/2008/layout/LinedList"/>
    <dgm:cxn modelId="{B2181F68-BF3B-074A-969A-5F56E5B12863}" type="presOf" srcId="{512D7AAB-FA6C-4101-AAA6-54AE804FD83E}" destId="{64B5B223-86D9-2E44-B223-9A398063FD43}" srcOrd="0" destOrd="0" presId="urn:microsoft.com/office/officeart/2008/layout/LinedList"/>
    <dgm:cxn modelId="{7584CE6F-A2CE-4460-82A8-AA9E09F77B31}" srcId="{E75027F9-98E9-4787-9B3A-3F0C5E8BEDA4}" destId="{4A4EC3AD-7779-4189-9D53-ED2C68A06D60}" srcOrd="0" destOrd="0" parTransId="{7105BB35-608A-404A-B09B-119A96C06C0E}" sibTransId="{79FF9F31-FB6D-4522-A7BA-910BE8B8BCEC}"/>
    <dgm:cxn modelId="{7763E899-D43E-484B-B069-7C0FE6E0C81B}" type="presOf" srcId="{4A4EC3AD-7779-4189-9D53-ED2C68A06D60}" destId="{29DE8A61-97CE-0447-9CA2-49E3442B6CCF}" srcOrd="0" destOrd="0" presId="urn:microsoft.com/office/officeart/2008/layout/LinedList"/>
    <dgm:cxn modelId="{399BE2F4-1D51-4BAA-8965-FBFE49A69F9A}" srcId="{E75027F9-98E9-4787-9B3A-3F0C5E8BEDA4}" destId="{512D7AAB-FA6C-4101-AAA6-54AE804FD83E}" srcOrd="1" destOrd="0" parTransId="{4D83ED8B-D7CC-4F3B-B637-1B04E3B3691D}" sibTransId="{36904F62-6DF7-4C3A-9E86-89154607CDA7}"/>
    <dgm:cxn modelId="{1FCF9FFC-00A8-EE4A-9CC1-D98700CAC6CA}" type="presParOf" srcId="{1789577F-5AAD-0741-B9BA-F860F28956D4}" destId="{938B7867-AEA5-E44F-8BC5-010F737C7EA8}" srcOrd="0" destOrd="0" presId="urn:microsoft.com/office/officeart/2008/layout/LinedList"/>
    <dgm:cxn modelId="{84B6E384-E425-414C-B26A-0818234871F1}" type="presParOf" srcId="{1789577F-5AAD-0741-B9BA-F860F28956D4}" destId="{34AEDED2-6621-414D-B4C8-D907CF268850}" srcOrd="1" destOrd="0" presId="urn:microsoft.com/office/officeart/2008/layout/LinedList"/>
    <dgm:cxn modelId="{4F8B16F7-7DFF-C846-872D-8EB1FD355B92}" type="presParOf" srcId="{34AEDED2-6621-414D-B4C8-D907CF268850}" destId="{29DE8A61-97CE-0447-9CA2-49E3442B6CCF}" srcOrd="0" destOrd="0" presId="urn:microsoft.com/office/officeart/2008/layout/LinedList"/>
    <dgm:cxn modelId="{D5DD6EFE-DE4E-E946-BAA4-3DD35F464B57}" type="presParOf" srcId="{34AEDED2-6621-414D-B4C8-D907CF268850}" destId="{44790F4E-4423-2E43-BDC1-5149930F5BC3}" srcOrd="1" destOrd="0" presId="urn:microsoft.com/office/officeart/2008/layout/LinedList"/>
    <dgm:cxn modelId="{56216FDC-D7A5-9A45-AE23-8AFCE0E6A73F}" type="presParOf" srcId="{1789577F-5AAD-0741-B9BA-F860F28956D4}" destId="{E85C1596-4207-014E-98F3-58314DACF928}" srcOrd="2" destOrd="0" presId="urn:microsoft.com/office/officeart/2008/layout/LinedList"/>
    <dgm:cxn modelId="{18677AAA-882C-7A4C-8B53-7A4BC0863FD5}" type="presParOf" srcId="{1789577F-5AAD-0741-B9BA-F860F28956D4}" destId="{14207F0E-7B8E-7C42-8468-7AA88CCAF563}" srcOrd="3" destOrd="0" presId="urn:microsoft.com/office/officeart/2008/layout/LinedList"/>
    <dgm:cxn modelId="{ED89EBBA-B363-1B45-B4B0-C95A94E0F546}" type="presParOf" srcId="{14207F0E-7B8E-7C42-8468-7AA88CCAF563}" destId="{64B5B223-86D9-2E44-B223-9A398063FD43}" srcOrd="0" destOrd="0" presId="urn:microsoft.com/office/officeart/2008/layout/LinedList"/>
    <dgm:cxn modelId="{CF006032-2E8E-4F41-B829-5BB5B272F6E1}" type="presParOf" srcId="{14207F0E-7B8E-7C42-8468-7AA88CCAF563}" destId="{BCA0ED78-6D70-A047-AB6C-9EF6AD79900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E75027F9-98E9-4787-9B3A-3F0C5E8BEDA4}" type="doc">
      <dgm:prSet loTypeId="urn:microsoft.com/office/officeart/2008/layout/LinedList" loCatId="list" qsTypeId="urn:microsoft.com/office/officeart/2005/8/quickstyle/simple4" qsCatId="simple" csTypeId="urn:microsoft.com/office/officeart/2005/8/colors/accent2_2" csCatId="accent2" phldr="1"/>
      <dgm:spPr/>
      <dgm:t>
        <a:bodyPr/>
        <a:lstStyle/>
        <a:p>
          <a:endParaRPr lang="en-US"/>
        </a:p>
      </dgm:t>
    </dgm:pt>
    <dgm:pt modelId="{4A4EC3AD-7779-4189-9D53-ED2C68A06D60}">
      <dgm:prSet/>
      <dgm:spPr/>
      <dgm:t>
        <a:bodyPr/>
        <a:lstStyle/>
        <a:p>
          <a:pPr algn="just"/>
          <a:r>
            <a:rPr lang="pt-BR" dirty="0">
              <a:solidFill>
                <a:srgbClr val="7030A0"/>
              </a:solidFill>
            </a:rPr>
            <a:t>Já aquelas que recebem sentença negativa devem ser acompanhadas com ainda mais cuidado, para que, impossibilitadas de contrair novo matrimônio após esgotados os recursos, possam trilhar um caminho de fé coerente com o Evangelho e a doutrina da Igreja, encontrando formas concretas de santificação pela oração, penitência e obras de caridade (cân. 839).</a:t>
          </a:r>
          <a:endParaRPr lang="en-US" dirty="0">
            <a:solidFill>
              <a:srgbClr val="7030A0"/>
            </a:solidFill>
          </a:endParaRPr>
        </a:p>
      </dgm:t>
    </dgm:pt>
    <dgm:pt modelId="{7105BB35-608A-404A-B09B-119A96C06C0E}" type="parTrans" cxnId="{7584CE6F-A2CE-4460-82A8-AA9E09F77B31}">
      <dgm:prSet/>
      <dgm:spPr/>
      <dgm:t>
        <a:bodyPr/>
        <a:lstStyle/>
        <a:p>
          <a:endParaRPr lang="en-US"/>
        </a:p>
      </dgm:t>
    </dgm:pt>
    <dgm:pt modelId="{79FF9F31-FB6D-4522-A7BA-910BE8B8BCEC}" type="sibTrans" cxnId="{7584CE6F-A2CE-4460-82A8-AA9E09F77B31}">
      <dgm:prSet/>
      <dgm:spPr/>
      <dgm:t>
        <a:bodyPr/>
        <a:lstStyle/>
        <a:p>
          <a:endParaRPr lang="en-US"/>
        </a:p>
      </dgm:t>
    </dgm:pt>
    <dgm:pt modelId="{512D7AAB-FA6C-4101-AAA6-54AE804FD83E}">
      <dgm:prSet custT="1"/>
      <dgm:spPr/>
      <dgm:t>
        <a:bodyPr/>
        <a:lstStyle/>
        <a:p>
          <a:pPr algn="just"/>
          <a:r>
            <a:rPr lang="pt-BR" sz="3100" dirty="0">
              <a:solidFill>
                <a:srgbClr val="00B050"/>
              </a:solidFill>
            </a:rPr>
            <a:t>Cabe à pastoral judiciária integrá-las na vida da comunidade e ajudá-las a realizar, com consciência, o próprio discernimento vocacional, não substituindo a consciência dos fiéis, mas contribuindo para formá-la e ampliá-la (cf. AL 37, 149).</a:t>
          </a:r>
          <a:endParaRPr lang="en-US" sz="3100" dirty="0">
            <a:solidFill>
              <a:srgbClr val="00B050"/>
            </a:solidFill>
          </a:endParaRPr>
        </a:p>
      </dgm:t>
    </dgm:pt>
    <dgm:pt modelId="{4D83ED8B-D7CC-4F3B-B637-1B04E3B3691D}" type="parTrans" cxnId="{399BE2F4-1D51-4BAA-8965-FBFE49A69F9A}">
      <dgm:prSet/>
      <dgm:spPr/>
      <dgm:t>
        <a:bodyPr/>
        <a:lstStyle/>
        <a:p>
          <a:endParaRPr lang="en-US"/>
        </a:p>
      </dgm:t>
    </dgm:pt>
    <dgm:pt modelId="{36904F62-6DF7-4C3A-9E86-89154607CDA7}" type="sibTrans" cxnId="{399BE2F4-1D51-4BAA-8965-FBFE49A69F9A}">
      <dgm:prSet/>
      <dgm:spPr/>
      <dgm:t>
        <a:bodyPr/>
        <a:lstStyle/>
        <a:p>
          <a:endParaRPr lang="en-US"/>
        </a:p>
      </dgm:t>
    </dgm:pt>
    <dgm:pt modelId="{1789577F-5AAD-0741-B9BA-F860F28956D4}" type="pres">
      <dgm:prSet presAssocID="{E75027F9-98E9-4787-9B3A-3F0C5E8BEDA4}" presName="vert0" presStyleCnt="0">
        <dgm:presLayoutVars>
          <dgm:dir/>
          <dgm:animOne val="branch"/>
          <dgm:animLvl val="lvl"/>
        </dgm:presLayoutVars>
      </dgm:prSet>
      <dgm:spPr/>
    </dgm:pt>
    <dgm:pt modelId="{938B7867-AEA5-E44F-8BC5-010F737C7EA8}" type="pres">
      <dgm:prSet presAssocID="{4A4EC3AD-7779-4189-9D53-ED2C68A06D60}" presName="thickLine" presStyleLbl="alignNode1" presStyleIdx="0" presStyleCnt="2"/>
      <dgm:spPr/>
    </dgm:pt>
    <dgm:pt modelId="{34AEDED2-6621-414D-B4C8-D907CF268850}" type="pres">
      <dgm:prSet presAssocID="{4A4EC3AD-7779-4189-9D53-ED2C68A06D60}" presName="horz1" presStyleCnt="0"/>
      <dgm:spPr/>
    </dgm:pt>
    <dgm:pt modelId="{29DE8A61-97CE-0447-9CA2-49E3442B6CCF}" type="pres">
      <dgm:prSet presAssocID="{4A4EC3AD-7779-4189-9D53-ED2C68A06D60}" presName="tx1" presStyleLbl="revTx" presStyleIdx="0" presStyleCnt="2"/>
      <dgm:spPr/>
    </dgm:pt>
    <dgm:pt modelId="{44790F4E-4423-2E43-BDC1-5149930F5BC3}" type="pres">
      <dgm:prSet presAssocID="{4A4EC3AD-7779-4189-9D53-ED2C68A06D60}" presName="vert1" presStyleCnt="0"/>
      <dgm:spPr/>
    </dgm:pt>
    <dgm:pt modelId="{E85C1596-4207-014E-98F3-58314DACF928}" type="pres">
      <dgm:prSet presAssocID="{512D7AAB-FA6C-4101-AAA6-54AE804FD83E}" presName="thickLine" presStyleLbl="alignNode1" presStyleIdx="1" presStyleCnt="2"/>
      <dgm:spPr/>
    </dgm:pt>
    <dgm:pt modelId="{14207F0E-7B8E-7C42-8468-7AA88CCAF563}" type="pres">
      <dgm:prSet presAssocID="{512D7AAB-FA6C-4101-AAA6-54AE804FD83E}" presName="horz1" presStyleCnt="0"/>
      <dgm:spPr/>
    </dgm:pt>
    <dgm:pt modelId="{64B5B223-86D9-2E44-B223-9A398063FD43}" type="pres">
      <dgm:prSet presAssocID="{512D7AAB-FA6C-4101-AAA6-54AE804FD83E}" presName="tx1" presStyleLbl="revTx" presStyleIdx="1" presStyleCnt="2"/>
      <dgm:spPr/>
    </dgm:pt>
    <dgm:pt modelId="{BCA0ED78-6D70-A047-AB6C-9EF6AD799008}" type="pres">
      <dgm:prSet presAssocID="{512D7AAB-FA6C-4101-AAA6-54AE804FD83E}" presName="vert1" presStyleCnt="0"/>
      <dgm:spPr/>
    </dgm:pt>
  </dgm:ptLst>
  <dgm:cxnLst>
    <dgm:cxn modelId="{BE56EE51-C574-B24F-8319-CCC005D02B06}" type="presOf" srcId="{E75027F9-98E9-4787-9B3A-3F0C5E8BEDA4}" destId="{1789577F-5AAD-0741-B9BA-F860F28956D4}" srcOrd="0" destOrd="0" presId="urn:microsoft.com/office/officeart/2008/layout/LinedList"/>
    <dgm:cxn modelId="{B2181F68-BF3B-074A-969A-5F56E5B12863}" type="presOf" srcId="{512D7AAB-FA6C-4101-AAA6-54AE804FD83E}" destId="{64B5B223-86D9-2E44-B223-9A398063FD43}" srcOrd="0" destOrd="0" presId="urn:microsoft.com/office/officeart/2008/layout/LinedList"/>
    <dgm:cxn modelId="{7584CE6F-A2CE-4460-82A8-AA9E09F77B31}" srcId="{E75027F9-98E9-4787-9B3A-3F0C5E8BEDA4}" destId="{4A4EC3AD-7779-4189-9D53-ED2C68A06D60}" srcOrd="0" destOrd="0" parTransId="{7105BB35-608A-404A-B09B-119A96C06C0E}" sibTransId="{79FF9F31-FB6D-4522-A7BA-910BE8B8BCEC}"/>
    <dgm:cxn modelId="{7763E899-D43E-484B-B069-7C0FE6E0C81B}" type="presOf" srcId="{4A4EC3AD-7779-4189-9D53-ED2C68A06D60}" destId="{29DE8A61-97CE-0447-9CA2-49E3442B6CCF}" srcOrd="0" destOrd="0" presId="urn:microsoft.com/office/officeart/2008/layout/LinedList"/>
    <dgm:cxn modelId="{399BE2F4-1D51-4BAA-8965-FBFE49A69F9A}" srcId="{E75027F9-98E9-4787-9B3A-3F0C5E8BEDA4}" destId="{512D7AAB-FA6C-4101-AAA6-54AE804FD83E}" srcOrd="1" destOrd="0" parTransId="{4D83ED8B-D7CC-4F3B-B637-1B04E3B3691D}" sibTransId="{36904F62-6DF7-4C3A-9E86-89154607CDA7}"/>
    <dgm:cxn modelId="{1FCF9FFC-00A8-EE4A-9CC1-D98700CAC6CA}" type="presParOf" srcId="{1789577F-5AAD-0741-B9BA-F860F28956D4}" destId="{938B7867-AEA5-E44F-8BC5-010F737C7EA8}" srcOrd="0" destOrd="0" presId="urn:microsoft.com/office/officeart/2008/layout/LinedList"/>
    <dgm:cxn modelId="{84B6E384-E425-414C-B26A-0818234871F1}" type="presParOf" srcId="{1789577F-5AAD-0741-B9BA-F860F28956D4}" destId="{34AEDED2-6621-414D-B4C8-D907CF268850}" srcOrd="1" destOrd="0" presId="urn:microsoft.com/office/officeart/2008/layout/LinedList"/>
    <dgm:cxn modelId="{4F8B16F7-7DFF-C846-872D-8EB1FD355B92}" type="presParOf" srcId="{34AEDED2-6621-414D-B4C8-D907CF268850}" destId="{29DE8A61-97CE-0447-9CA2-49E3442B6CCF}" srcOrd="0" destOrd="0" presId="urn:microsoft.com/office/officeart/2008/layout/LinedList"/>
    <dgm:cxn modelId="{D5DD6EFE-DE4E-E946-BAA4-3DD35F464B57}" type="presParOf" srcId="{34AEDED2-6621-414D-B4C8-D907CF268850}" destId="{44790F4E-4423-2E43-BDC1-5149930F5BC3}" srcOrd="1" destOrd="0" presId="urn:microsoft.com/office/officeart/2008/layout/LinedList"/>
    <dgm:cxn modelId="{56216FDC-D7A5-9A45-AE23-8AFCE0E6A73F}" type="presParOf" srcId="{1789577F-5AAD-0741-B9BA-F860F28956D4}" destId="{E85C1596-4207-014E-98F3-58314DACF928}" srcOrd="2" destOrd="0" presId="urn:microsoft.com/office/officeart/2008/layout/LinedList"/>
    <dgm:cxn modelId="{18677AAA-882C-7A4C-8B53-7A4BC0863FD5}" type="presParOf" srcId="{1789577F-5AAD-0741-B9BA-F860F28956D4}" destId="{14207F0E-7B8E-7C42-8468-7AA88CCAF563}" srcOrd="3" destOrd="0" presId="urn:microsoft.com/office/officeart/2008/layout/LinedList"/>
    <dgm:cxn modelId="{ED89EBBA-B363-1B45-B4B0-C95A94E0F546}" type="presParOf" srcId="{14207F0E-7B8E-7C42-8468-7AA88CCAF563}" destId="{64B5B223-86D9-2E44-B223-9A398063FD43}" srcOrd="0" destOrd="0" presId="urn:microsoft.com/office/officeart/2008/layout/LinedList"/>
    <dgm:cxn modelId="{CF006032-2E8E-4F41-B829-5BB5B272F6E1}" type="presParOf" srcId="{14207F0E-7B8E-7C42-8468-7AA88CCAF563}" destId="{BCA0ED78-6D70-A047-AB6C-9EF6AD79900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45D6D57-FB73-4201-99AC-5745818175E2}" type="doc">
      <dgm:prSet loTypeId="urn:microsoft.com/office/officeart/2005/8/layout/bProcess4" loCatId="process" qsTypeId="urn:microsoft.com/office/officeart/2005/8/quickstyle/simple1" qsCatId="simple" csTypeId="urn:microsoft.com/office/officeart/2005/8/colors/colorful1" csCatId="colorful" phldr="1"/>
      <dgm:spPr/>
      <dgm:t>
        <a:bodyPr/>
        <a:lstStyle/>
        <a:p>
          <a:endParaRPr lang="en-US"/>
        </a:p>
      </dgm:t>
    </dgm:pt>
    <dgm:pt modelId="{82604B41-5E49-48AD-BB2D-C8354395679B}">
      <dgm:prSet custT="1"/>
      <dgm:spPr/>
      <dgm:t>
        <a:bodyPr/>
        <a:lstStyle/>
        <a:p>
          <a:r>
            <a:rPr lang="pt-BR" sz="2100" dirty="0"/>
            <a:t>Essa não é uma nova pastoral, mas um serviço organizado por leigos e clérigos, com manual prático e critérios claros para a investigação preliminar (RP-MIDI art. 3). </a:t>
          </a:r>
          <a:endParaRPr lang="en-US" sz="2100" dirty="0"/>
        </a:p>
      </dgm:t>
    </dgm:pt>
    <dgm:pt modelId="{34939EA1-511D-44B2-8B9B-EA68EAE11734}" type="parTrans" cxnId="{87578DE6-98CA-43A3-BD57-A8D4B2882DFC}">
      <dgm:prSet/>
      <dgm:spPr/>
      <dgm:t>
        <a:bodyPr/>
        <a:lstStyle/>
        <a:p>
          <a:endParaRPr lang="en-US"/>
        </a:p>
      </dgm:t>
    </dgm:pt>
    <dgm:pt modelId="{B4740731-079A-4491-829B-330BBA8AAD9C}" type="sibTrans" cxnId="{87578DE6-98CA-43A3-BD57-A8D4B2882DFC}">
      <dgm:prSet/>
      <dgm:spPr/>
      <dgm:t>
        <a:bodyPr/>
        <a:lstStyle/>
        <a:p>
          <a:endParaRPr lang="en-US"/>
        </a:p>
      </dgm:t>
    </dgm:pt>
    <dgm:pt modelId="{476A45C3-993D-4493-AE8A-87B59F32AFC4}">
      <dgm:prSet custT="1"/>
      <dgm:spPr/>
      <dgm:t>
        <a:bodyPr/>
        <a:lstStyle/>
        <a:p>
          <a:r>
            <a:rPr lang="pt-BR" sz="2200" dirty="0"/>
            <a:t>A proposta visa uma pastoral encarnada, capaz de revelar o rosto misericordioso do Pai e tornar visível o serviço judicial da Igreja, ainda pouco conhecido. </a:t>
          </a:r>
          <a:endParaRPr lang="en-US" sz="2200" dirty="0"/>
        </a:p>
      </dgm:t>
    </dgm:pt>
    <dgm:pt modelId="{F231164B-F6C5-4B15-89BD-176A021A77D5}" type="parTrans" cxnId="{180C0D09-240B-4120-91B9-D47C13D7B4B2}">
      <dgm:prSet/>
      <dgm:spPr/>
      <dgm:t>
        <a:bodyPr/>
        <a:lstStyle/>
        <a:p>
          <a:endParaRPr lang="en-US"/>
        </a:p>
      </dgm:t>
    </dgm:pt>
    <dgm:pt modelId="{2CEF6A83-C4F3-4279-944F-777A1B1D031C}" type="sibTrans" cxnId="{180C0D09-240B-4120-91B9-D47C13D7B4B2}">
      <dgm:prSet/>
      <dgm:spPr/>
      <dgm:t>
        <a:bodyPr/>
        <a:lstStyle/>
        <a:p>
          <a:endParaRPr lang="en-US"/>
        </a:p>
      </dgm:t>
    </dgm:pt>
    <dgm:pt modelId="{D3705DDA-371A-44AF-9605-747892477232}">
      <dgm:prSet custT="1"/>
      <dgm:spPr/>
      <dgm:t>
        <a:bodyPr/>
        <a:lstStyle/>
        <a:p>
          <a:r>
            <a:rPr lang="pt-BR" sz="2000" dirty="0"/>
            <a:t>Essa renovação não abandona a tradição e a doutrina, mas exige mudança de mentalidade: partir sempre da pessoa, de sua realidade concreta, iluminá-la pelo Evangelho e só depois recorrer à teologia e à doutrina. </a:t>
          </a:r>
          <a:endParaRPr lang="en-US" sz="2000" dirty="0"/>
        </a:p>
      </dgm:t>
    </dgm:pt>
    <dgm:pt modelId="{CC902C26-6CFB-42DE-8027-1A69A37845EC}" type="parTrans" cxnId="{6A7285BC-22B7-426D-AB3A-8D8B734CE779}">
      <dgm:prSet/>
      <dgm:spPr/>
      <dgm:t>
        <a:bodyPr/>
        <a:lstStyle/>
        <a:p>
          <a:endParaRPr lang="en-US"/>
        </a:p>
      </dgm:t>
    </dgm:pt>
    <dgm:pt modelId="{F0783BA0-1E4C-481D-A93D-1C810D997C18}" type="sibTrans" cxnId="{6A7285BC-22B7-426D-AB3A-8D8B734CE779}">
      <dgm:prSet/>
      <dgm:spPr/>
      <dgm:t>
        <a:bodyPr/>
        <a:lstStyle/>
        <a:p>
          <a:endParaRPr lang="en-US"/>
        </a:p>
      </dgm:t>
    </dgm:pt>
    <dgm:pt modelId="{89A40DC9-EEE9-E74E-B233-037BC7FF627C}" type="pres">
      <dgm:prSet presAssocID="{445D6D57-FB73-4201-99AC-5745818175E2}" presName="Name0" presStyleCnt="0">
        <dgm:presLayoutVars>
          <dgm:dir/>
          <dgm:resizeHandles/>
        </dgm:presLayoutVars>
      </dgm:prSet>
      <dgm:spPr/>
    </dgm:pt>
    <dgm:pt modelId="{96410A0A-060F-1349-9F48-4DABA26F8ADB}" type="pres">
      <dgm:prSet presAssocID="{82604B41-5E49-48AD-BB2D-C8354395679B}" presName="compNode" presStyleCnt="0"/>
      <dgm:spPr/>
    </dgm:pt>
    <dgm:pt modelId="{895C43E8-994B-8145-A251-C3A93A97C99F}" type="pres">
      <dgm:prSet presAssocID="{82604B41-5E49-48AD-BB2D-C8354395679B}" presName="dummyConnPt" presStyleCnt="0"/>
      <dgm:spPr/>
    </dgm:pt>
    <dgm:pt modelId="{B82A47B1-0C24-4E4C-82C2-92B016846AC0}" type="pres">
      <dgm:prSet presAssocID="{82604B41-5E49-48AD-BB2D-C8354395679B}" presName="node" presStyleLbl="node1" presStyleIdx="0" presStyleCnt="3" custScaleY="162864">
        <dgm:presLayoutVars>
          <dgm:bulletEnabled val="1"/>
        </dgm:presLayoutVars>
      </dgm:prSet>
      <dgm:spPr/>
    </dgm:pt>
    <dgm:pt modelId="{71A9ECEC-9175-E347-B69A-0B5CE24077AF}" type="pres">
      <dgm:prSet presAssocID="{B4740731-079A-4491-829B-330BBA8AAD9C}" presName="sibTrans" presStyleLbl="bgSibTrans2D1" presStyleIdx="0" presStyleCnt="2" custScaleY="162864"/>
      <dgm:spPr/>
    </dgm:pt>
    <dgm:pt modelId="{0743F4C5-2EE8-3145-9CF3-892DA50A849B}" type="pres">
      <dgm:prSet presAssocID="{476A45C3-993D-4493-AE8A-87B59F32AFC4}" presName="compNode" presStyleCnt="0"/>
      <dgm:spPr/>
    </dgm:pt>
    <dgm:pt modelId="{220EDFC5-97A9-CA47-B81F-4F3E1D8759BE}" type="pres">
      <dgm:prSet presAssocID="{476A45C3-993D-4493-AE8A-87B59F32AFC4}" presName="dummyConnPt" presStyleCnt="0"/>
      <dgm:spPr/>
    </dgm:pt>
    <dgm:pt modelId="{78805B83-E40A-8A4F-92AF-D692ED37619C}" type="pres">
      <dgm:prSet presAssocID="{476A45C3-993D-4493-AE8A-87B59F32AFC4}" presName="node" presStyleLbl="node1" presStyleIdx="1" presStyleCnt="3" custScaleY="162864">
        <dgm:presLayoutVars>
          <dgm:bulletEnabled val="1"/>
        </dgm:presLayoutVars>
      </dgm:prSet>
      <dgm:spPr/>
    </dgm:pt>
    <dgm:pt modelId="{30855B91-C39B-A54F-82AB-54C3065D40A0}" type="pres">
      <dgm:prSet presAssocID="{2CEF6A83-C4F3-4279-944F-777A1B1D031C}" presName="sibTrans" presStyleLbl="bgSibTrans2D1" presStyleIdx="1" presStyleCnt="2" custScaleY="162864"/>
      <dgm:spPr/>
    </dgm:pt>
    <dgm:pt modelId="{C1BEE5DB-65BF-2B4C-8280-81F0CFCDC75B}" type="pres">
      <dgm:prSet presAssocID="{D3705DDA-371A-44AF-9605-747892477232}" presName="compNode" presStyleCnt="0"/>
      <dgm:spPr/>
    </dgm:pt>
    <dgm:pt modelId="{C653199A-6216-8645-821A-7438A51ED6BD}" type="pres">
      <dgm:prSet presAssocID="{D3705DDA-371A-44AF-9605-747892477232}" presName="dummyConnPt" presStyleCnt="0"/>
      <dgm:spPr/>
    </dgm:pt>
    <dgm:pt modelId="{0026973C-87B0-7740-8B3B-A96000141EAA}" type="pres">
      <dgm:prSet presAssocID="{D3705DDA-371A-44AF-9605-747892477232}" presName="node" presStyleLbl="node1" presStyleIdx="2" presStyleCnt="3" custScaleY="162864">
        <dgm:presLayoutVars>
          <dgm:bulletEnabled val="1"/>
        </dgm:presLayoutVars>
      </dgm:prSet>
      <dgm:spPr/>
    </dgm:pt>
  </dgm:ptLst>
  <dgm:cxnLst>
    <dgm:cxn modelId="{180C0D09-240B-4120-91B9-D47C13D7B4B2}" srcId="{445D6D57-FB73-4201-99AC-5745818175E2}" destId="{476A45C3-993D-4493-AE8A-87B59F32AFC4}" srcOrd="1" destOrd="0" parTransId="{F231164B-F6C5-4B15-89BD-176A021A77D5}" sibTransId="{2CEF6A83-C4F3-4279-944F-777A1B1D031C}"/>
    <dgm:cxn modelId="{CF28F30E-ED77-6943-A7EE-DE26D2A16E89}" type="presOf" srcId="{445D6D57-FB73-4201-99AC-5745818175E2}" destId="{89A40DC9-EEE9-E74E-B233-037BC7FF627C}" srcOrd="0" destOrd="0" presId="urn:microsoft.com/office/officeart/2005/8/layout/bProcess4"/>
    <dgm:cxn modelId="{BF2FE011-998B-9A46-A3C8-D83F4D0E5CA1}" type="presOf" srcId="{82604B41-5E49-48AD-BB2D-C8354395679B}" destId="{B82A47B1-0C24-4E4C-82C2-92B016846AC0}" srcOrd="0" destOrd="0" presId="urn:microsoft.com/office/officeart/2005/8/layout/bProcess4"/>
    <dgm:cxn modelId="{48912D1F-7BF0-EC41-AA78-306A807D7C36}" type="presOf" srcId="{476A45C3-993D-4493-AE8A-87B59F32AFC4}" destId="{78805B83-E40A-8A4F-92AF-D692ED37619C}" srcOrd="0" destOrd="0" presId="urn:microsoft.com/office/officeart/2005/8/layout/bProcess4"/>
    <dgm:cxn modelId="{B88C6031-C97B-D74C-9CFC-4F2686040E1D}" type="presOf" srcId="{B4740731-079A-4491-829B-330BBA8AAD9C}" destId="{71A9ECEC-9175-E347-B69A-0B5CE24077AF}" srcOrd="0" destOrd="0" presId="urn:microsoft.com/office/officeart/2005/8/layout/bProcess4"/>
    <dgm:cxn modelId="{408EC34F-61A8-AC45-AB2A-F5DDB1CB9707}" type="presOf" srcId="{D3705DDA-371A-44AF-9605-747892477232}" destId="{0026973C-87B0-7740-8B3B-A96000141EAA}" srcOrd="0" destOrd="0" presId="urn:microsoft.com/office/officeart/2005/8/layout/bProcess4"/>
    <dgm:cxn modelId="{9201C19E-DAFC-0A4B-B0D9-F88AF3E04847}" type="presOf" srcId="{2CEF6A83-C4F3-4279-944F-777A1B1D031C}" destId="{30855B91-C39B-A54F-82AB-54C3065D40A0}" srcOrd="0" destOrd="0" presId="urn:microsoft.com/office/officeart/2005/8/layout/bProcess4"/>
    <dgm:cxn modelId="{6A7285BC-22B7-426D-AB3A-8D8B734CE779}" srcId="{445D6D57-FB73-4201-99AC-5745818175E2}" destId="{D3705DDA-371A-44AF-9605-747892477232}" srcOrd="2" destOrd="0" parTransId="{CC902C26-6CFB-42DE-8027-1A69A37845EC}" sibTransId="{F0783BA0-1E4C-481D-A93D-1C810D997C18}"/>
    <dgm:cxn modelId="{87578DE6-98CA-43A3-BD57-A8D4B2882DFC}" srcId="{445D6D57-FB73-4201-99AC-5745818175E2}" destId="{82604B41-5E49-48AD-BB2D-C8354395679B}" srcOrd="0" destOrd="0" parTransId="{34939EA1-511D-44B2-8B9B-EA68EAE11734}" sibTransId="{B4740731-079A-4491-829B-330BBA8AAD9C}"/>
    <dgm:cxn modelId="{269A0D73-2F3E-7D4D-BA9F-7F1EA19AE85A}" type="presParOf" srcId="{89A40DC9-EEE9-E74E-B233-037BC7FF627C}" destId="{96410A0A-060F-1349-9F48-4DABA26F8ADB}" srcOrd="0" destOrd="0" presId="urn:microsoft.com/office/officeart/2005/8/layout/bProcess4"/>
    <dgm:cxn modelId="{1C6B0443-6DB7-6E4B-AFB0-BAF81B262A5B}" type="presParOf" srcId="{96410A0A-060F-1349-9F48-4DABA26F8ADB}" destId="{895C43E8-994B-8145-A251-C3A93A97C99F}" srcOrd="0" destOrd="0" presId="urn:microsoft.com/office/officeart/2005/8/layout/bProcess4"/>
    <dgm:cxn modelId="{9C12C460-F473-E54F-9877-47ED75D28E67}" type="presParOf" srcId="{96410A0A-060F-1349-9F48-4DABA26F8ADB}" destId="{B82A47B1-0C24-4E4C-82C2-92B016846AC0}" srcOrd="1" destOrd="0" presId="urn:microsoft.com/office/officeart/2005/8/layout/bProcess4"/>
    <dgm:cxn modelId="{B9D402E4-89CA-1749-A2CF-DDFA91038A90}" type="presParOf" srcId="{89A40DC9-EEE9-E74E-B233-037BC7FF627C}" destId="{71A9ECEC-9175-E347-B69A-0B5CE24077AF}" srcOrd="1" destOrd="0" presId="urn:microsoft.com/office/officeart/2005/8/layout/bProcess4"/>
    <dgm:cxn modelId="{FDC91F53-9C20-3C4A-B422-53D5332E03EF}" type="presParOf" srcId="{89A40DC9-EEE9-E74E-B233-037BC7FF627C}" destId="{0743F4C5-2EE8-3145-9CF3-892DA50A849B}" srcOrd="2" destOrd="0" presId="urn:microsoft.com/office/officeart/2005/8/layout/bProcess4"/>
    <dgm:cxn modelId="{B7E6F4D7-188C-444C-BBDC-4DBA4BE0920E}" type="presParOf" srcId="{0743F4C5-2EE8-3145-9CF3-892DA50A849B}" destId="{220EDFC5-97A9-CA47-B81F-4F3E1D8759BE}" srcOrd="0" destOrd="0" presId="urn:microsoft.com/office/officeart/2005/8/layout/bProcess4"/>
    <dgm:cxn modelId="{6D5D3479-31D1-DF48-8FD5-23ADFCA2BA4A}" type="presParOf" srcId="{0743F4C5-2EE8-3145-9CF3-892DA50A849B}" destId="{78805B83-E40A-8A4F-92AF-D692ED37619C}" srcOrd="1" destOrd="0" presId="urn:microsoft.com/office/officeart/2005/8/layout/bProcess4"/>
    <dgm:cxn modelId="{EADB2EDA-44FF-1848-A7EC-E5FE26E2B9BD}" type="presParOf" srcId="{89A40DC9-EEE9-E74E-B233-037BC7FF627C}" destId="{30855B91-C39B-A54F-82AB-54C3065D40A0}" srcOrd="3" destOrd="0" presId="urn:microsoft.com/office/officeart/2005/8/layout/bProcess4"/>
    <dgm:cxn modelId="{7E181AA8-C13E-6140-96BD-45C59CD365DB}" type="presParOf" srcId="{89A40DC9-EEE9-E74E-B233-037BC7FF627C}" destId="{C1BEE5DB-65BF-2B4C-8280-81F0CFCDC75B}" srcOrd="4" destOrd="0" presId="urn:microsoft.com/office/officeart/2005/8/layout/bProcess4"/>
    <dgm:cxn modelId="{21566269-D561-7F44-8C9E-126C7F9E3442}" type="presParOf" srcId="{C1BEE5DB-65BF-2B4C-8280-81F0CFCDC75B}" destId="{C653199A-6216-8645-821A-7438A51ED6BD}" srcOrd="0" destOrd="0" presId="urn:microsoft.com/office/officeart/2005/8/layout/bProcess4"/>
    <dgm:cxn modelId="{5D000022-1E4C-714F-A230-D29FD7A3DF25}" type="presParOf" srcId="{C1BEE5DB-65BF-2B4C-8280-81F0CFCDC75B}" destId="{0026973C-87B0-7740-8B3B-A96000141EAA}"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DF4D7D62-6D3E-4D73-878B-1603F0869CA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564B201-3208-4EFF-8671-24BF463A7F14}">
      <dgm:prSet/>
      <dgm:spPr/>
      <dgm:t>
        <a:bodyPr/>
        <a:lstStyle/>
        <a:p>
          <a:r>
            <a:rPr lang="pt-BR" dirty="0"/>
            <a:t>ELABORAR normas de direito particular que regulamentem a pastoral judiciária: </a:t>
          </a:r>
          <a:endParaRPr lang="en-US" dirty="0"/>
        </a:p>
      </dgm:t>
    </dgm:pt>
    <dgm:pt modelId="{6C7C93C6-7C51-47C2-A64B-452F3FE10E9D}" type="parTrans" cxnId="{F65DBE26-E297-4DC5-B388-229533C38561}">
      <dgm:prSet/>
      <dgm:spPr/>
      <dgm:t>
        <a:bodyPr/>
        <a:lstStyle/>
        <a:p>
          <a:endParaRPr lang="en-US"/>
        </a:p>
      </dgm:t>
    </dgm:pt>
    <dgm:pt modelId="{60134AD8-C094-4B2D-82A4-666D8461BF4E}" type="sibTrans" cxnId="{F65DBE26-E297-4DC5-B388-229533C38561}">
      <dgm:prSet/>
      <dgm:spPr/>
      <dgm:t>
        <a:bodyPr/>
        <a:lstStyle/>
        <a:p>
          <a:endParaRPr lang="en-US"/>
        </a:p>
      </dgm:t>
    </dgm:pt>
    <dgm:pt modelId="{A642A0E8-65DA-4FDA-B488-F1D5DAC11F2E}">
      <dgm:prSet/>
      <dgm:spPr/>
      <dgm:t>
        <a:bodyPr/>
        <a:lstStyle/>
        <a:p>
          <a:r>
            <a:rPr lang="pt-BR" dirty="0"/>
            <a:t>quem pode realizar a investigação prévia, seus limites, sua forma de atuação, e como conduzir o diálogo sempre segundo a verdade e não segundo suposições pessoais. </a:t>
          </a:r>
          <a:endParaRPr lang="en-US" dirty="0"/>
        </a:p>
      </dgm:t>
    </dgm:pt>
    <dgm:pt modelId="{5F8C30FF-655D-4DEC-A77C-AEC83ADE1974}" type="parTrans" cxnId="{F1569E8E-A78B-4840-BF85-F617C544BC3C}">
      <dgm:prSet/>
      <dgm:spPr/>
      <dgm:t>
        <a:bodyPr/>
        <a:lstStyle/>
        <a:p>
          <a:endParaRPr lang="en-US"/>
        </a:p>
      </dgm:t>
    </dgm:pt>
    <dgm:pt modelId="{9082160E-537B-43EF-BA90-75ED6ED8842F}" type="sibTrans" cxnId="{F1569E8E-A78B-4840-BF85-F617C544BC3C}">
      <dgm:prSet/>
      <dgm:spPr/>
      <dgm:t>
        <a:bodyPr/>
        <a:lstStyle/>
        <a:p>
          <a:endParaRPr lang="en-US"/>
        </a:p>
      </dgm:t>
    </dgm:pt>
    <dgm:pt modelId="{17E63E04-CB88-4D98-BE17-5A7F858B5460}" type="pres">
      <dgm:prSet presAssocID="{DF4D7D62-6D3E-4D73-878B-1603F0869CA0}" presName="root" presStyleCnt="0">
        <dgm:presLayoutVars>
          <dgm:dir/>
          <dgm:resizeHandles val="exact"/>
        </dgm:presLayoutVars>
      </dgm:prSet>
      <dgm:spPr/>
    </dgm:pt>
    <dgm:pt modelId="{D027371B-9E15-492F-A9C1-5DD978050F17}" type="pres">
      <dgm:prSet presAssocID="{A564B201-3208-4EFF-8671-24BF463A7F14}" presName="compNode" presStyleCnt="0"/>
      <dgm:spPr/>
    </dgm:pt>
    <dgm:pt modelId="{9B50C0D5-038F-4677-A27E-B6F56EA02365}" type="pres">
      <dgm:prSet presAssocID="{A564B201-3208-4EFF-8671-24BF463A7F14}" presName="bgRect" presStyleLbl="bgShp" presStyleIdx="0" presStyleCnt="2" custLinFactNeighborX="45" custLinFactNeighborY="-29447"/>
      <dgm:spPr/>
    </dgm:pt>
    <dgm:pt modelId="{11A4BD3A-006E-4CAF-9EC8-ED2B780B8A5D}" type="pres">
      <dgm:prSet presAssocID="{A564B201-3208-4EFF-8671-24BF463A7F14}" presName="iconRect" presStyleLbl="node1" presStyleIdx="0" presStyleCnt="2" custLinFactNeighborX="653" custLinFactNeighborY="-5354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A55FE48E-1C72-413C-85EC-B557E0AF9358}" type="pres">
      <dgm:prSet presAssocID="{A564B201-3208-4EFF-8671-24BF463A7F14}" presName="spaceRect" presStyleCnt="0"/>
      <dgm:spPr/>
    </dgm:pt>
    <dgm:pt modelId="{ACD1C5A2-60EC-4E68-9077-81E5A8A60D83}" type="pres">
      <dgm:prSet presAssocID="{A564B201-3208-4EFF-8671-24BF463A7F14}" presName="parTx" presStyleLbl="revTx" presStyleIdx="0" presStyleCnt="2" custLinFactNeighborX="52" custLinFactNeighborY="-29447">
        <dgm:presLayoutVars>
          <dgm:chMax val="0"/>
          <dgm:chPref val="0"/>
        </dgm:presLayoutVars>
      </dgm:prSet>
      <dgm:spPr/>
    </dgm:pt>
    <dgm:pt modelId="{D5C93B85-A6F6-4A63-A693-D27CD082135F}" type="pres">
      <dgm:prSet presAssocID="{60134AD8-C094-4B2D-82A4-666D8461BF4E}" presName="sibTrans" presStyleCnt="0"/>
      <dgm:spPr/>
    </dgm:pt>
    <dgm:pt modelId="{1C60E2F5-0D48-43E0-B958-C409B679DCB9}" type="pres">
      <dgm:prSet presAssocID="{A642A0E8-65DA-4FDA-B488-F1D5DAC11F2E}" presName="compNode" presStyleCnt="0"/>
      <dgm:spPr/>
    </dgm:pt>
    <dgm:pt modelId="{2446F881-DFD8-447E-A9DF-FDD0F2746C99}" type="pres">
      <dgm:prSet presAssocID="{A642A0E8-65DA-4FDA-B488-F1D5DAC11F2E}" presName="bgRect" presStyleLbl="bgShp" presStyleIdx="1" presStyleCnt="2" custLinFactNeighborX="45" custLinFactNeighborY="-29447"/>
      <dgm:spPr/>
    </dgm:pt>
    <dgm:pt modelId="{E277360E-876D-44AB-BCD2-E09E57F6EA2F}" type="pres">
      <dgm:prSet presAssocID="{A642A0E8-65DA-4FDA-B488-F1D5DAC11F2E}" presName="iconRect" presStyleLbl="node1" presStyleIdx="1" presStyleCnt="2" custLinFactNeighborX="653" custLinFactNeighborY="-53540"/>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luxo de trabalho"/>
        </a:ext>
      </dgm:extLst>
    </dgm:pt>
    <dgm:pt modelId="{4AAAAB99-238D-4B43-83EB-DBF071CD1388}" type="pres">
      <dgm:prSet presAssocID="{A642A0E8-65DA-4FDA-B488-F1D5DAC11F2E}" presName="spaceRect" presStyleCnt="0"/>
      <dgm:spPr/>
    </dgm:pt>
    <dgm:pt modelId="{E6B41A4F-9389-4F72-898C-E9441EA9595F}" type="pres">
      <dgm:prSet presAssocID="{A642A0E8-65DA-4FDA-B488-F1D5DAC11F2E}" presName="parTx" presStyleLbl="revTx" presStyleIdx="1" presStyleCnt="2" custLinFactNeighborX="52" custLinFactNeighborY="-29447">
        <dgm:presLayoutVars>
          <dgm:chMax val="0"/>
          <dgm:chPref val="0"/>
        </dgm:presLayoutVars>
      </dgm:prSet>
      <dgm:spPr/>
    </dgm:pt>
  </dgm:ptLst>
  <dgm:cxnLst>
    <dgm:cxn modelId="{F65DBE26-E297-4DC5-B388-229533C38561}" srcId="{DF4D7D62-6D3E-4D73-878B-1603F0869CA0}" destId="{A564B201-3208-4EFF-8671-24BF463A7F14}" srcOrd="0" destOrd="0" parTransId="{6C7C93C6-7C51-47C2-A64B-452F3FE10E9D}" sibTransId="{60134AD8-C094-4B2D-82A4-666D8461BF4E}"/>
    <dgm:cxn modelId="{7E1D4B2A-32B3-49F2-B289-DE7C40FF0624}" type="presOf" srcId="{DF4D7D62-6D3E-4D73-878B-1603F0869CA0}" destId="{17E63E04-CB88-4D98-BE17-5A7F858B5460}" srcOrd="0" destOrd="0" presId="urn:microsoft.com/office/officeart/2018/2/layout/IconVerticalSolidList"/>
    <dgm:cxn modelId="{920DAB2D-CD26-4AC7-85FA-14968193BE43}" type="presOf" srcId="{A564B201-3208-4EFF-8671-24BF463A7F14}" destId="{ACD1C5A2-60EC-4E68-9077-81E5A8A60D83}" srcOrd="0" destOrd="0" presId="urn:microsoft.com/office/officeart/2018/2/layout/IconVerticalSolidList"/>
    <dgm:cxn modelId="{F1569E8E-A78B-4840-BF85-F617C544BC3C}" srcId="{DF4D7D62-6D3E-4D73-878B-1603F0869CA0}" destId="{A642A0E8-65DA-4FDA-B488-F1D5DAC11F2E}" srcOrd="1" destOrd="0" parTransId="{5F8C30FF-655D-4DEC-A77C-AEC83ADE1974}" sibTransId="{9082160E-537B-43EF-BA90-75ED6ED8842F}"/>
    <dgm:cxn modelId="{240F9CDA-B1AB-48A9-A206-8EB3B86AB298}" type="presOf" srcId="{A642A0E8-65DA-4FDA-B488-F1D5DAC11F2E}" destId="{E6B41A4F-9389-4F72-898C-E9441EA9595F}" srcOrd="0" destOrd="0" presId="urn:microsoft.com/office/officeart/2018/2/layout/IconVerticalSolidList"/>
    <dgm:cxn modelId="{BEC6BE9E-A3E9-4BA4-B230-3CA3157E93B7}" type="presParOf" srcId="{17E63E04-CB88-4D98-BE17-5A7F858B5460}" destId="{D027371B-9E15-492F-A9C1-5DD978050F17}" srcOrd="0" destOrd="0" presId="urn:microsoft.com/office/officeart/2018/2/layout/IconVerticalSolidList"/>
    <dgm:cxn modelId="{129DCBB3-B726-4BAB-969D-8597174BFF44}" type="presParOf" srcId="{D027371B-9E15-492F-A9C1-5DD978050F17}" destId="{9B50C0D5-038F-4677-A27E-B6F56EA02365}" srcOrd="0" destOrd="0" presId="urn:microsoft.com/office/officeart/2018/2/layout/IconVerticalSolidList"/>
    <dgm:cxn modelId="{B638A588-200F-4ABB-812A-1CF775D43BFC}" type="presParOf" srcId="{D027371B-9E15-492F-A9C1-5DD978050F17}" destId="{11A4BD3A-006E-4CAF-9EC8-ED2B780B8A5D}" srcOrd="1" destOrd="0" presId="urn:microsoft.com/office/officeart/2018/2/layout/IconVerticalSolidList"/>
    <dgm:cxn modelId="{0DD18F5C-67F8-42D0-908A-C9FAD5BDC495}" type="presParOf" srcId="{D027371B-9E15-492F-A9C1-5DD978050F17}" destId="{A55FE48E-1C72-413C-85EC-B557E0AF9358}" srcOrd="2" destOrd="0" presId="urn:microsoft.com/office/officeart/2018/2/layout/IconVerticalSolidList"/>
    <dgm:cxn modelId="{F6935C44-85DA-4D3F-9319-A1DD743C4808}" type="presParOf" srcId="{D027371B-9E15-492F-A9C1-5DD978050F17}" destId="{ACD1C5A2-60EC-4E68-9077-81E5A8A60D83}" srcOrd="3" destOrd="0" presId="urn:microsoft.com/office/officeart/2018/2/layout/IconVerticalSolidList"/>
    <dgm:cxn modelId="{FFE835B3-4460-4F3E-B2EF-69EABEF179A8}" type="presParOf" srcId="{17E63E04-CB88-4D98-BE17-5A7F858B5460}" destId="{D5C93B85-A6F6-4A63-A693-D27CD082135F}" srcOrd="1" destOrd="0" presId="urn:microsoft.com/office/officeart/2018/2/layout/IconVerticalSolidList"/>
    <dgm:cxn modelId="{CB235F3A-11A2-455C-957C-456D41CCF8EC}" type="presParOf" srcId="{17E63E04-CB88-4D98-BE17-5A7F858B5460}" destId="{1C60E2F5-0D48-43E0-B958-C409B679DCB9}" srcOrd="2" destOrd="0" presId="urn:microsoft.com/office/officeart/2018/2/layout/IconVerticalSolidList"/>
    <dgm:cxn modelId="{8D4DA9DB-7B77-4709-B612-FD3AF2C3AED2}" type="presParOf" srcId="{1C60E2F5-0D48-43E0-B958-C409B679DCB9}" destId="{2446F881-DFD8-447E-A9DF-FDD0F2746C99}" srcOrd="0" destOrd="0" presId="urn:microsoft.com/office/officeart/2018/2/layout/IconVerticalSolidList"/>
    <dgm:cxn modelId="{A3BCC710-DDDB-4EFB-A46E-A78396912430}" type="presParOf" srcId="{1C60E2F5-0D48-43E0-B958-C409B679DCB9}" destId="{E277360E-876D-44AB-BCD2-E09E57F6EA2F}" srcOrd="1" destOrd="0" presId="urn:microsoft.com/office/officeart/2018/2/layout/IconVerticalSolidList"/>
    <dgm:cxn modelId="{8E11B724-193F-4E54-A932-5BE28F0613B7}" type="presParOf" srcId="{1C60E2F5-0D48-43E0-B958-C409B679DCB9}" destId="{4AAAAB99-238D-4B43-83EB-DBF071CD1388}" srcOrd="2" destOrd="0" presId="urn:microsoft.com/office/officeart/2018/2/layout/IconVerticalSolidList"/>
    <dgm:cxn modelId="{35539B2A-6781-4C20-B4B6-A187AFB7BE3F}" type="presParOf" srcId="{1C60E2F5-0D48-43E0-B958-C409B679DCB9}" destId="{E6B41A4F-9389-4F72-898C-E9441EA9595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66F26D-B031-7C4D-99D9-FB0A5972D277}">
      <dsp:nvSpPr>
        <dsp:cNvPr id="0" name=""/>
        <dsp:cNvSpPr/>
      </dsp:nvSpPr>
      <dsp:spPr>
        <a:xfrm>
          <a:off x="2275" y="659332"/>
          <a:ext cx="4851457" cy="3616529"/>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pt-BR" sz="2800" kern="1200" dirty="0"/>
            <a:t>Motu </a:t>
          </a:r>
          <a:r>
            <a:rPr lang="pt-BR" sz="2800" kern="1200" dirty="0" err="1"/>
            <a:t>Proprio</a:t>
          </a:r>
          <a:r>
            <a:rPr lang="pt-BR" sz="2800" kern="1200" dirty="0"/>
            <a:t> </a:t>
          </a:r>
          <a:r>
            <a:rPr lang="pt-BR" sz="2800" kern="1200" dirty="0" err="1"/>
            <a:t>Mitis</a:t>
          </a:r>
          <a:r>
            <a:rPr lang="pt-BR" sz="2800" kern="1200" dirty="0"/>
            <a:t> </a:t>
          </a:r>
          <a:r>
            <a:rPr lang="pt-BR" sz="2800" kern="1200" dirty="0" err="1"/>
            <a:t>Iudex</a:t>
          </a:r>
          <a:r>
            <a:rPr lang="pt-BR" sz="2800" kern="1200" dirty="0"/>
            <a:t> Dominus Iesus, </a:t>
          </a:r>
          <a:r>
            <a:rPr lang="pt-BR" sz="2800" b="1" kern="1200" dirty="0"/>
            <a:t>Regras de procedimento ao tratar das causas de nulidade matrimonial:</a:t>
          </a:r>
          <a:endParaRPr lang="en-US" sz="2800" kern="1200" dirty="0"/>
        </a:p>
      </dsp:txBody>
      <dsp:txXfrm>
        <a:off x="108200" y="765257"/>
        <a:ext cx="4639607" cy="3404679"/>
      </dsp:txXfrm>
    </dsp:sp>
    <dsp:sp modelId="{2F276781-9D8A-4D40-BB8C-8A65289CAE88}">
      <dsp:nvSpPr>
        <dsp:cNvPr id="0" name=""/>
        <dsp:cNvSpPr/>
      </dsp:nvSpPr>
      <dsp:spPr>
        <a:xfrm>
          <a:off x="5338878" y="1866016"/>
          <a:ext cx="1028509" cy="1203161"/>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5338878" y="2106648"/>
        <a:ext cx="719956" cy="721897"/>
      </dsp:txXfrm>
    </dsp:sp>
    <dsp:sp modelId="{B8E8FFC0-CAE5-B947-B950-7ACC69371305}">
      <dsp:nvSpPr>
        <dsp:cNvPr id="0" name=""/>
        <dsp:cNvSpPr/>
      </dsp:nvSpPr>
      <dsp:spPr>
        <a:xfrm>
          <a:off x="6794316" y="685050"/>
          <a:ext cx="4851457" cy="3565093"/>
        </a:xfrm>
        <a:prstGeom prst="roundRect">
          <a:avLst>
            <a:gd name="adj" fmla="val 10000"/>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pt-BR" sz="1900" b="1" kern="1200" dirty="0"/>
            <a:t>Art. 2.</a:t>
          </a:r>
          <a:r>
            <a:rPr lang="pt-BR" sz="1900" kern="1200" dirty="0"/>
            <a:t> A investigação preliminar ou pastoral, dirigida ao acolhimento nas estruturas paroquiais ou diocesanas dos fiéis separados ou divorciados que duvidam da validade do seu matrimónio ou estão convencidos da nulidade do mesmo, visa conhecer a sua condição e recolher elementos úteis para a eventual celebração do processo judiciária, ordinário ou mais breve. Tal investigação desenrolar-se-á no âmbito da pastoral matrimonial diocesana de conjunto.</a:t>
          </a:r>
          <a:endParaRPr lang="en-US" sz="1900" kern="1200" dirty="0"/>
        </a:p>
      </dsp:txBody>
      <dsp:txXfrm>
        <a:off x="6898734" y="789468"/>
        <a:ext cx="4642621" cy="33562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66F26D-B031-7C4D-99D9-FB0A5972D277}">
      <dsp:nvSpPr>
        <dsp:cNvPr id="0" name=""/>
        <dsp:cNvSpPr/>
      </dsp:nvSpPr>
      <dsp:spPr>
        <a:xfrm>
          <a:off x="7960" y="0"/>
          <a:ext cx="4846720" cy="4935195"/>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pt-BR" sz="2300" b="1" i="0" kern="1200" dirty="0"/>
            <a:t>Art. 3.</a:t>
          </a:r>
          <a:r>
            <a:rPr lang="pt-BR" sz="2300" b="0" i="0" kern="1200" dirty="0"/>
            <a:t> A mesma investigação será confiada a pessoas consideradas idóneas pelo Ordinário do lugar, dotadas de competências mesmo se não exclusivamente jurídico-canónicas. Entre elas, conta-se em primeiro lugar o pároco próprio ou aquele que preparou os cônjuges para a celebração das núpcias. Esta função de consulta pode ser confiada também a outros clérigos, consagrados ou leigos aprovados pelo Ordinário do lugar.</a:t>
          </a:r>
          <a:endParaRPr lang="en-US" sz="2300" kern="1200" dirty="0"/>
        </a:p>
      </dsp:txBody>
      <dsp:txXfrm>
        <a:off x="149916" y="141956"/>
        <a:ext cx="4562808" cy="4651283"/>
      </dsp:txXfrm>
    </dsp:sp>
    <dsp:sp modelId="{2F276781-9D8A-4D40-BB8C-8A65289CAE88}">
      <dsp:nvSpPr>
        <dsp:cNvPr id="0" name=""/>
        <dsp:cNvSpPr/>
      </dsp:nvSpPr>
      <dsp:spPr>
        <a:xfrm>
          <a:off x="5339352" y="1866604"/>
          <a:ext cx="1027504" cy="1201986"/>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66950">
            <a:lnSpc>
              <a:spcPct val="90000"/>
            </a:lnSpc>
            <a:spcBef>
              <a:spcPct val="0"/>
            </a:spcBef>
            <a:spcAft>
              <a:spcPct val="35000"/>
            </a:spcAft>
            <a:buNone/>
          </a:pPr>
          <a:endParaRPr lang="en-US" sz="5100" kern="1200"/>
        </a:p>
      </dsp:txBody>
      <dsp:txXfrm>
        <a:off x="5339352" y="2107001"/>
        <a:ext cx="719253" cy="721192"/>
      </dsp:txXfrm>
    </dsp:sp>
    <dsp:sp modelId="{B8E8FFC0-CAE5-B947-B950-7ACC69371305}">
      <dsp:nvSpPr>
        <dsp:cNvPr id="0" name=""/>
        <dsp:cNvSpPr/>
      </dsp:nvSpPr>
      <dsp:spPr>
        <a:xfrm>
          <a:off x="6793368" y="-35607"/>
          <a:ext cx="4846720" cy="5006409"/>
        </a:xfrm>
        <a:prstGeom prst="roundRect">
          <a:avLst>
            <a:gd name="adj" fmla="val 10000"/>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t-BR" sz="2400" b="0" i="0" kern="1200" dirty="0"/>
            <a:t>A diocese, ou várias dioceses em conjunto, segundo os agrupamentos </a:t>
          </a:r>
          <a:r>
            <a:rPr lang="pt-BR" sz="2400" b="0" i="0" kern="1200" dirty="0" err="1"/>
            <a:t>actuais</a:t>
          </a:r>
          <a:r>
            <a:rPr lang="pt-BR" sz="2400" b="0" i="0" kern="1200" dirty="0"/>
            <a:t>, podem constituir uma estrutura estável através da qual fornecer este serviço e redigir, se for caso disso, um </a:t>
          </a:r>
          <a:r>
            <a:rPr lang="pt-BR" sz="2400" b="0" i="1" kern="1200" dirty="0" err="1"/>
            <a:t>Vademecum</a:t>
          </a:r>
          <a:r>
            <a:rPr lang="pt-BR" sz="2400" b="0" i="0" kern="1200" dirty="0"/>
            <a:t> onde se exponham os elementos essenciais para um desenvolvimento mais adequado da investigação.</a:t>
          </a:r>
          <a:endParaRPr lang="en-US" sz="2400" kern="1200" dirty="0"/>
        </a:p>
      </dsp:txBody>
      <dsp:txXfrm>
        <a:off x="6935324" y="106349"/>
        <a:ext cx="4562808" cy="47224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66F26D-B031-7C4D-99D9-FB0A5972D277}">
      <dsp:nvSpPr>
        <dsp:cNvPr id="0" name=""/>
        <dsp:cNvSpPr/>
      </dsp:nvSpPr>
      <dsp:spPr>
        <a:xfrm>
          <a:off x="2275" y="426546"/>
          <a:ext cx="4851457" cy="4082101"/>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pt-BR" sz="2300" b="1" i="0" kern="1200" dirty="0"/>
            <a:t>Art. 4.</a:t>
          </a:r>
          <a:r>
            <a:rPr lang="pt-BR" sz="2300" b="0" i="0" kern="1200" dirty="0"/>
            <a:t> A investigação pastoral recolhe os elementos úteis para a eventual introdução da causa por parte dos cônjuges ou do seu advogado diante do tribunal competente. Indague-se se as partes estão de acordo em pedir a nulidade.</a:t>
          </a:r>
          <a:endParaRPr lang="en-US" sz="2300" kern="1200" dirty="0"/>
        </a:p>
      </dsp:txBody>
      <dsp:txXfrm>
        <a:off x="121836" y="546107"/>
        <a:ext cx="4612335" cy="3842979"/>
      </dsp:txXfrm>
    </dsp:sp>
    <dsp:sp modelId="{2F276781-9D8A-4D40-BB8C-8A65289CAE88}">
      <dsp:nvSpPr>
        <dsp:cNvPr id="0" name=""/>
        <dsp:cNvSpPr/>
      </dsp:nvSpPr>
      <dsp:spPr>
        <a:xfrm>
          <a:off x="5338878" y="1866016"/>
          <a:ext cx="1028509" cy="1203161"/>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66950">
            <a:lnSpc>
              <a:spcPct val="90000"/>
            </a:lnSpc>
            <a:spcBef>
              <a:spcPct val="0"/>
            </a:spcBef>
            <a:spcAft>
              <a:spcPct val="35000"/>
            </a:spcAft>
            <a:buNone/>
          </a:pPr>
          <a:endParaRPr lang="en-US" sz="5100" kern="1200"/>
        </a:p>
      </dsp:txBody>
      <dsp:txXfrm>
        <a:off x="5338878" y="2106648"/>
        <a:ext cx="719956" cy="721897"/>
      </dsp:txXfrm>
    </dsp:sp>
    <dsp:sp modelId="{B8E8FFC0-CAE5-B947-B950-7ACC69371305}">
      <dsp:nvSpPr>
        <dsp:cNvPr id="0" name=""/>
        <dsp:cNvSpPr/>
      </dsp:nvSpPr>
      <dsp:spPr>
        <a:xfrm>
          <a:off x="6794316" y="397094"/>
          <a:ext cx="4851457" cy="4141005"/>
        </a:xfrm>
        <a:prstGeom prst="roundRect">
          <a:avLst>
            <a:gd name="adj" fmla="val 10000"/>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t-BR" sz="2400" b="1" i="0" kern="1200" dirty="0"/>
            <a:t>Art. 5.</a:t>
          </a:r>
          <a:r>
            <a:rPr lang="pt-BR" sz="2400" b="0" i="0" kern="1200" dirty="0"/>
            <a:t> Recolhidos todos os elementos, a investigação encerra-se com o libelo, que deve ser apresentado, se for o caso, ao tribunal competente.</a:t>
          </a:r>
          <a:endParaRPr lang="en-US" sz="2400" kern="1200" dirty="0"/>
        </a:p>
      </dsp:txBody>
      <dsp:txXfrm>
        <a:off x="6915602" y="518380"/>
        <a:ext cx="4608885" cy="38984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D0CF0E-FFC4-4F4B-9458-ABDB92CD6DB9}">
      <dsp:nvSpPr>
        <dsp:cNvPr id="0" name=""/>
        <dsp:cNvSpPr/>
      </dsp:nvSpPr>
      <dsp:spPr>
        <a:xfrm>
          <a:off x="0" y="324230"/>
          <a:ext cx="11633981" cy="9945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pt-BR" sz="2500" kern="1200" dirty="0"/>
            <a:t>A pastoral judiciária, para ser fiel ao seu caráter pastoral, deve fundamentar-se na verdade, conforme destacou o Papa Bento XVI </a:t>
          </a:r>
          <a:endParaRPr lang="en-US" sz="2500" kern="1200" dirty="0"/>
        </a:p>
      </dsp:txBody>
      <dsp:txXfrm>
        <a:off x="48547" y="372777"/>
        <a:ext cx="11536887" cy="897406"/>
      </dsp:txXfrm>
    </dsp:sp>
    <dsp:sp modelId="{F20C163A-7221-9C45-84CC-3DF0D62345C0}">
      <dsp:nvSpPr>
        <dsp:cNvPr id="0" name=""/>
        <dsp:cNvSpPr/>
      </dsp:nvSpPr>
      <dsp:spPr>
        <a:xfrm>
          <a:off x="0" y="1390730"/>
          <a:ext cx="11633981" cy="9945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pt-BR" sz="2500" kern="1200"/>
            <a:t>o processo de declaração de nulidade matrimonial e a ação pastoral têm um ponto comum: o amor pela verdade unido à caridade. </a:t>
          </a:r>
          <a:endParaRPr lang="en-US" sz="2500" kern="1200"/>
        </a:p>
      </dsp:txBody>
      <dsp:txXfrm>
        <a:off x="48547" y="1439277"/>
        <a:ext cx="11536887" cy="897406"/>
      </dsp:txXfrm>
    </dsp:sp>
    <dsp:sp modelId="{C6E64D8D-CCB3-1041-86A8-FBE8C36B16FE}">
      <dsp:nvSpPr>
        <dsp:cNvPr id="0" name=""/>
        <dsp:cNvSpPr/>
      </dsp:nvSpPr>
      <dsp:spPr>
        <a:xfrm>
          <a:off x="0" y="2457230"/>
          <a:ext cx="11633981" cy="9945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pt-BR" sz="2500" kern="1200" dirty="0"/>
            <a:t>O processo visa servir à verdade sobre o vínculo matrimonial.</a:t>
          </a:r>
          <a:endParaRPr lang="en-US" sz="2500" kern="1200" dirty="0"/>
        </a:p>
      </dsp:txBody>
      <dsp:txXfrm>
        <a:off x="48547" y="2505777"/>
        <a:ext cx="11536887" cy="897406"/>
      </dsp:txXfrm>
    </dsp:sp>
    <dsp:sp modelId="{16F8ACCF-05E0-B647-9E1D-FF7C153556F7}">
      <dsp:nvSpPr>
        <dsp:cNvPr id="0" name=""/>
        <dsp:cNvSpPr/>
      </dsp:nvSpPr>
      <dsp:spPr>
        <a:xfrm>
          <a:off x="0" y="3523730"/>
          <a:ext cx="11633981" cy="9945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pt-BR" sz="2500" kern="1200"/>
            <a:t>A verdade é o objeto necessário do processo de tal forma que a pastoral autêntica não pode ceder ao desejo das pessoas quando isso prejudica o bem real delas </a:t>
          </a:r>
          <a:endParaRPr lang="en-US" sz="2500" kern="1200"/>
        </a:p>
      </dsp:txBody>
      <dsp:txXfrm>
        <a:off x="48547" y="3572277"/>
        <a:ext cx="11536887" cy="8974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711154-8C09-044E-A0EC-C196A4EA8B62}">
      <dsp:nvSpPr>
        <dsp:cNvPr id="0" name=""/>
        <dsp:cNvSpPr/>
      </dsp:nvSpPr>
      <dsp:spPr>
        <a:xfrm>
          <a:off x="712360" y="3547"/>
          <a:ext cx="4734272" cy="2840563"/>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pt-BR" sz="2500" kern="1200" dirty="0"/>
            <a:t>A pastoral deve ajudar a prevenir nulidades, favorecer a reconciliação dos esposos e, diante das situações concretas, aplicar com fidelidade as normas que protegem o matrimônio. </a:t>
          </a:r>
          <a:endParaRPr lang="en-US" sz="2500" kern="1200" dirty="0"/>
        </a:p>
      </dsp:txBody>
      <dsp:txXfrm>
        <a:off x="712360" y="3547"/>
        <a:ext cx="4734272" cy="2840563"/>
      </dsp:txXfrm>
    </dsp:sp>
    <dsp:sp modelId="{2DE28364-5640-334B-AFEC-DAEBB5E1690E}">
      <dsp:nvSpPr>
        <dsp:cNvPr id="0" name=""/>
        <dsp:cNvSpPr/>
      </dsp:nvSpPr>
      <dsp:spPr>
        <a:xfrm>
          <a:off x="5920061" y="3547"/>
          <a:ext cx="4734272" cy="2840563"/>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pt-BR" sz="2500" kern="1200" dirty="0"/>
            <a:t>A Igreja deve proclamar com clareza a dimensão teológica e jurídica do matrimônio, que implica uma relação de justiça fundada no consentimento e sustentada por valores bíblicos, teológicos e antropológicos.</a:t>
          </a:r>
          <a:endParaRPr lang="en-US" sz="2500" kern="1200" dirty="0"/>
        </a:p>
      </dsp:txBody>
      <dsp:txXfrm>
        <a:off x="5920061" y="3547"/>
        <a:ext cx="4734272" cy="2840563"/>
      </dsp:txXfrm>
    </dsp:sp>
    <dsp:sp modelId="{8023D1D6-C1B9-704E-A317-BC8B13D4F882}">
      <dsp:nvSpPr>
        <dsp:cNvPr id="0" name=""/>
        <dsp:cNvSpPr/>
      </dsp:nvSpPr>
      <dsp:spPr>
        <a:xfrm>
          <a:off x="3316211" y="3317538"/>
          <a:ext cx="4734272" cy="2840563"/>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pt-BR" sz="2500" kern="1200" dirty="0"/>
            <a:t>A pastoral não pode transformar-se em sentimentalismo ou compaixão mal-entendida que busque a nulidade “a qualquer custo” para permitir o acesso aos sacramentos. </a:t>
          </a:r>
          <a:endParaRPr lang="en-US" sz="2500" kern="1200" dirty="0"/>
        </a:p>
      </dsp:txBody>
      <dsp:txXfrm>
        <a:off x="3316211" y="3317538"/>
        <a:ext cx="4734272" cy="284056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3C25A9-DE84-784B-94D2-B3EF3FFF3567}">
      <dsp:nvSpPr>
        <dsp:cNvPr id="0" name=""/>
        <dsp:cNvSpPr/>
      </dsp:nvSpPr>
      <dsp:spPr>
        <a:xfrm>
          <a:off x="927" y="365742"/>
          <a:ext cx="3756732" cy="5528618"/>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1082" tIns="0" rIns="371082" bIns="330200" numCol="1" spcCol="1270" anchor="t" anchorCtr="0">
          <a:noAutofit/>
        </a:bodyPr>
        <a:lstStyle/>
        <a:p>
          <a:pPr marL="0" lvl="0" indent="0" algn="l" defTabSz="1066800">
            <a:lnSpc>
              <a:spcPct val="90000"/>
            </a:lnSpc>
            <a:spcBef>
              <a:spcPct val="0"/>
            </a:spcBef>
            <a:spcAft>
              <a:spcPct val="35000"/>
            </a:spcAft>
            <a:buNone/>
          </a:pPr>
          <a:r>
            <a:rPr lang="pt-BR" sz="2400" kern="1200" dirty="0"/>
            <a:t>apresenta-se uma proposta que integra a pastoral judiciária com a formação doutrinal, jurídica e antropológica dos agentes da pastoral familiar e dos tribunais. </a:t>
          </a:r>
          <a:endParaRPr lang="en-US" sz="2400" kern="1200" dirty="0"/>
        </a:p>
      </dsp:txBody>
      <dsp:txXfrm>
        <a:off x="927" y="2577189"/>
        <a:ext cx="3756732" cy="3317171"/>
      </dsp:txXfrm>
    </dsp:sp>
    <dsp:sp modelId="{B619A786-B893-1D45-927A-6BFF06493EF8}">
      <dsp:nvSpPr>
        <dsp:cNvPr id="0" name=""/>
        <dsp:cNvSpPr/>
      </dsp:nvSpPr>
      <dsp:spPr>
        <a:xfrm>
          <a:off x="927" y="876011"/>
          <a:ext cx="3756732" cy="1803231"/>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71082" tIns="165100" rIns="371082" bIns="165100" numCol="1" spcCol="1270" anchor="ctr" anchorCtr="0">
          <a:noAutofit/>
        </a:bodyPr>
        <a:lstStyle/>
        <a:p>
          <a:pPr marL="0" lvl="0" indent="0" algn="l" defTabSz="3200400">
            <a:lnSpc>
              <a:spcPct val="90000"/>
            </a:lnSpc>
            <a:spcBef>
              <a:spcPct val="0"/>
            </a:spcBef>
            <a:spcAft>
              <a:spcPct val="35000"/>
            </a:spcAft>
            <a:buNone/>
          </a:pPr>
          <a:r>
            <a:rPr lang="en-US" sz="7200" kern="1200"/>
            <a:t>01</a:t>
          </a:r>
        </a:p>
      </dsp:txBody>
      <dsp:txXfrm>
        <a:off x="927" y="876011"/>
        <a:ext cx="3756732" cy="1803231"/>
      </dsp:txXfrm>
    </dsp:sp>
    <dsp:sp modelId="{F182B4E6-980F-B34C-B4A3-EFABCA4D90E8}">
      <dsp:nvSpPr>
        <dsp:cNvPr id="0" name=""/>
        <dsp:cNvSpPr/>
      </dsp:nvSpPr>
      <dsp:spPr>
        <a:xfrm>
          <a:off x="4058199" y="365742"/>
          <a:ext cx="3756732" cy="5584879"/>
        </a:xfrm>
        <a:prstGeom prst="rect">
          <a:avLst/>
        </a:prstGeom>
        <a:solidFill>
          <a:schemeClr val="accent2">
            <a:hueOff val="3221806"/>
            <a:satOff val="-9246"/>
            <a:lumOff val="-14805"/>
            <a:alphaOff val="0"/>
          </a:schemeClr>
        </a:solidFill>
        <a:ln w="19050" cap="flat" cmpd="sng" algn="ctr">
          <a:solidFill>
            <a:schemeClr val="accent2">
              <a:hueOff val="3221806"/>
              <a:satOff val="-9246"/>
              <a:lumOff val="-148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1082" tIns="0" rIns="371082" bIns="330200" numCol="1" spcCol="1270" anchor="t" anchorCtr="0">
          <a:noAutofit/>
        </a:bodyPr>
        <a:lstStyle/>
        <a:p>
          <a:pPr marL="0" lvl="0" indent="0" algn="l" defTabSz="889000">
            <a:lnSpc>
              <a:spcPct val="90000"/>
            </a:lnSpc>
            <a:spcBef>
              <a:spcPct val="0"/>
            </a:spcBef>
            <a:spcAft>
              <a:spcPct val="35000"/>
            </a:spcAft>
            <a:buNone/>
          </a:pPr>
          <a:r>
            <a:rPr lang="pt-BR" sz="2000" kern="1200" dirty="0"/>
            <a:t>O acompanhamento inspirado pelo Magistério de Francisco visa acolher os fiéis divorciados e recasados que têm dúvida sobre a validade de seu matrimônio, ajudando-os a reconhecer sua situação e reunir os elementos necessários para eventual processo de nulidade.</a:t>
          </a:r>
          <a:endParaRPr lang="en-US" sz="2000" kern="1200" dirty="0"/>
        </a:p>
      </dsp:txBody>
      <dsp:txXfrm>
        <a:off x="4058199" y="2599693"/>
        <a:ext cx="3756732" cy="3350927"/>
      </dsp:txXfrm>
    </dsp:sp>
    <dsp:sp modelId="{5A720E87-6880-1A4B-AC0F-434CF7D1EF65}">
      <dsp:nvSpPr>
        <dsp:cNvPr id="0" name=""/>
        <dsp:cNvSpPr/>
      </dsp:nvSpPr>
      <dsp:spPr>
        <a:xfrm>
          <a:off x="4058199" y="904142"/>
          <a:ext cx="3756732" cy="1803231"/>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71082" tIns="165100" rIns="371082" bIns="165100" numCol="1" spcCol="1270" anchor="ctr" anchorCtr="0">
          <a:noAutofit/>
        </a:bodyPr>
        <a:lstStyle/>
        <a:p>
          <a:pPr marL="0" lvl="0" indent="0" algn="l" defTabSz="3200400">
            <a:lnSpc>
              <a:spcPct val="90000"/>
            </a:lnSpc>
            <a:spcBef>
              <a:spcPct val="0"/>
            </a:spcBef>
            <a:spcAft>
              <a:spcPct val="35000"/>
            </a:spcAft>
            <a:buNone/>
          </a:pPr>
          <a:r>
            <a:rPr lang="en-US" sz="7200" kern="1200"/>
            <a:t>02</a:t>
          </a:r>
        </a:p>
      </dsp:txBody>
      <dsp:txXfrm>
        <a:off x="4058199" y="904142"/>
        <a:ext cx="3756732" cy="1803231"/>
      </dsp:txXfrm>
    </dsp:sp>
    <dsp:sp modelId="{CC16F6D3-E726-5042-B3A8-E13336CF4A70}">
      <dsp:nvSpPr>
        <dsp:cNvPr id="0" name=""/>
        <dsp:cNvSpPr/>
      </dsp:nvSpPr>
      <dsp:spPr>
        <a:xfrm>
          <a:off x="8115470" y="351676"/>
          <a:ext cx="3756732" cy="5669315"/>
        </a:xfrm>
        <a:prstGeom prst="rect">
          <a:avLst/>
        </a:prstGeom>
        <a:solidFill>
          <a:schemeClr val="accent2">
            <a:hueOff val="6443612"/>
            <a:satOff val="-18493"/>
            <a:lumOff val="-29609"/>
            <a:alphaOff val="0"/>
          </a:schemeClr>
        </a:solidFill>
        <a:ln w="19050" cap="flat" cmpd="sng" algn="ctr">
          <a:solidFill>
            <a:schemeClr val="accent2">
              <a:hueOff val="6443612"/>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1082" tIns="0" rIns="371082" bIns="330200" numCol="1" spcCol="1270" anchor="t" anchorCtr="0">
          <a:noAutofit/>
        </a:bodyPr>
        <a:lstStyle/>
        <a:p>
          <a:pPr marL="0" lvl="0" indent="0" algn="l" defTabSz="1244600">
            <a:lnSpc>
              <a:spcPct val="90000"/>
            </a:lnSpc>
            <a:spcBef>
              <a:spcPct val="0"/>
            </a:spcBef>
            <a:spcAft>
              <a:spcPct val="35000"/>
            </a:spcAft>
            <a:buNone/>
          </a:pPr>
          <a:r>
            <a:rPr lang="pt-BR" sz="2800" kern="1200" dirty="0"/>
            <a:t>Palavras chaves: verdade, caridade, proximidade, acolhida, aconselhamento, discernimento e integração. </a:t>
          </a:r>
          <a:endParaRPr lang="en-US" sz="2800" kern="1200" dirty="0"/>
        </a:p>
      </dsp:txBody>
      <dsp:txXfrm>
        <a:off x="8115470" y="2619403"/>
        <a:ext cx="3756732" cy="3401589"/>
      </dsp:txXfrm>
    </dsp:sp>
    <dsp:sp modelId="{50C0B239-8027-4A4C-A864-5510365F6CC7}">
      <dsp:nvSpPr>
        <dsp:cNvPr id="0" name=""/>
        <dsp:cNvSpPr/>
      </dsp:nvSpPr>
      <dsp:spPr>
        <a:xfrm>
          <a:off x="8115470" y="946360"/>
          <a:ext cx="3756732" cy="1803231"/>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71082" tIns="165100" rIns="371082" bIns="165100" numCol="1" spcCol="1270" anchor="ctr" anchorCtr="0">
          <a:noAutofit/>
        </a:bodyPr>
        <a:lstStyle/>
        <a:p>
          <a:pPr marL="0" lvl="0" indent="0" algn="l" defTabSz="3200400">
            <a:lnSpc>
              <a:spcPct val="90000"/>
            </a:lnSpc>
            <a:spcBef>
              <a:spcPct val="0"/>
            </a:spcBef>
            <a:spcAft>
              <a:spcPct val="35000"/>
            </a:spcAft>
            <a:buNone/>
          </a:pPr>
          <a:r>
            <a:rPr lang="en-US" sz="7200" kern="1200"/>
            <a:t>03</a:t>
          </a:r>
        </a:p>
      </dsp:txBody>
      <dsp:txXfrm>
        <a:off x="8115470" y="946360"/>
        <a:ext cx="3756732" cy="180323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4C6D50-0AFD-8740-B5BC-94148CBE44EA}">
      <dsp:nvSpPr>
        <dsp:cNvPr id="0" name=""/>
        <dsp:cNvSpPr/>
      </dsp:nvSpPr>
      <dsp:spPr>
        <a:xfrm>
          <a:off x="15857" y="0"/>
          <a:ext cx="3045823" cy="5114241"/>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t-BR" sz="2400" kern="1200" dirty="0"/>
            <a:t>os cônjuges separados, divorciados e feridos, assumindo a missão de aproximar-se de sua realidade, oferecer compreensão, consolo e apoio diante da dor e fragilidade que enfrentam.</a:t>
          </a:r>
          <a:endParaRPr lang="en-US" sz="2400" kern="1200" dirty="0"/>
        </a:p>
      </dsp:txBody>
      <dsp:txXfrm>
        <a:off x="105066" y="89209"/>
        <a:ext cx="2867405" cy="4935823"/>
      </dsp:txXfrm>
    </dsp:sp>
    <dsp:sp modelId="{0E7FBCFA-3CE9-FA46-90B6-DEE6F644A513}">
      <dsp:nvSpPr>
        <dsp:cNvPr id="0" name=""/>
        <dsp:cNvSpPr/>
      </dsp:nvSpPr>
      <dsp:spPr>
        <a:xfrm>
          <a:off x="3366263" y="2011857"/>
          <a:ext cx="645714" cy="1090526"/>
        </a:xfrm>
        <a:prstGeom prst="rightArrow">
          <a:avLst>
            <a:gd name="adj1" fmla="val 60000"/>
            <a:gd name="adj2" fmla="val 5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3366263" y="2229962"/>
        <a:ext cx="452000" cy="654316"/>
      </dsp:txXfrm>
    </dsp:sp>
    <dsp:sp modelId="{B3A89A91-A341-204F-9ED5-B68F2A298361}">
      <dsp:nvSpPr>
        <dsp:cNvPr id="0" name=""/>
        <dsp:cNvSpPr/>
      </dsp:nvSpPr>
      <dsp:spPr>
        <a:xfrm>
          <a:off x="4280010" y="0"/>
          <a:ext cx="3045823" cy="5114241"/>
        </a:xfrm>
        <a:prstGeom prst="roundRect">
          <a:avLst>
            <a:gd name="adj" fmla="val 10000"/>
          </a:avLst>
        </a:prstGeom>
        <a:gradFill rotWithShape="0">
          <a:gsLst>
            <a:gs pos="0">
              <a:schemeClr val="accent2">
                <a:hueOff val="3221806"/>
                <a:satOff val="-9246"/>
                <a:lumOff val="-14805"/>
                <a:alphaOff val="0"/>
                <a:satMod val="103000"/>
                <a:lumMod val="102000"/>
                <a:tint val="94000"/>
              </a:schemeClr>
            </a:gs>
            <a:gs pos="50000">
              <a:schemeClr val="accent2">
                <a:hueOff val="3221806"/>
                <a:satOff val="-9246"/>
                <a:lumOff val="-14805"/>
                <a:alphaOff val="0"/>
                <a:satMod val="110000"/>
                <a:lumMod val="100000"/>
                <a:shade val="100000"/>
              </a:schemeClr>
            </a:gs>
            <a:gs pos="100000">
              <a:schemeClr val="accent2">
                <a:hueOff val="3221806"/>
                <a:satOff val="-9246"/>
                <a:lumOff val="-1480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pt-BR" sz="2800" kern="1200" dirty="0"/>
            <a:t>Trata-se de um serviço de informação, mediação e aconselhamento, confiado por desejo do Papa Francisco à Pastoral Familiar.</a:t>
          </a:r>
          <a:endParaRPr lang="en-US" sz="2800" kern="1200" dirty="0"/>
        </a:p>
      </dsp:txBody>
      <dsp:txXfrm>
        <a:off x="4369219" y="89209"/>
        <a:ext cx="2867405" cy="4935823"/>
      </dsp:txXfrm>
    </dsp:sp>
    <dsp:sp modelId="{0E612151-2F80-8740-9659-701B53FD0489}">
      <dsp:nvSpPr>
        <dsp:cNvPr id="0" name=""/>
        <dsp:cNvSpPr/>
      </dsp:nvSpPr>
      <dsp:spPr>
        <a:xfrm>
          <a:off x="7630416" y="2011857"/>
          <a:ext cx="645714" cy="1090526"/>
        </a:xfrm>
        <a:prstGeom prst="rightArrow">
          <a:avLst>
            <a:gd name="adj1" fmla="val 60000"/>
            <a:gd name="adj2" fmla="val 50000"/>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7630416" y="2229962"/>
        <a:ext cx="452000" cy="654316"/>
      </dsp:txXfrm>
    </dsp:sp>
    <dsp:sp modelId="{A7AC1998-4A1E-FA48-B9DE-35DB3B4E628C}">
      <dsp:nvSpPr>
        <dsp:cNvPr id="0" name=""/>
        <dsp:cNvSpPr/>
      </dsp:nvSpPr>
      <dsp:spPr>
        <a:xfrm>
          <a:off x="8544163" y="0"/>
          <a:ext cx="3045823" cy="5114241"/>
        </a:xfrm>
        <a:prstGeom prst="roundRect">
          <a:avLst>
            <a:gd name="adj" fmla="val 10000"/>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kern="1200"/>
            <a:t>abrange não só os cônjuges feridos, mas também aqueles em crise matrimonial, os separados sem divórcio, os separados e divorciados civilmente, todos necessitados de acompanhamento e discernimento conforme a diversidade de suas situações </a:t>
          </a:r>
          <a:endParaRPr lang="en-US" sz="2100" kern="1200"/>
        </a:p>
      </dsp:txBody>
      <dsp:txXfrm>
        <a:off x="8633372" y="89209"/>
        <a:ext cx="2867405" cy="493582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FCF55F-79CD-8A44-86FD-0DE1C4458961}">
      <dsp:nvSpPr>
        <dsp:cNvPr id="0" name=""/>
        <dsp:cNvSpPr/>
      </dsp:nvSpPr>
      <dsp:spPr>
        <a:xfrm>
          <a:off x="1026658" y="1763"/>
          <a:ext cx="4145532" cy="207276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pt-BR" sz="2200" kern="1200" dirty="0"/>
            <a:t>Uma acolhida que os ajude a reencontrar sentido na própria história matrimonial. </a:t>
          </a:r>
          <a:endParaRPr lang="en-US" sz="2200" kern="1200" dirty="0"/>
        </a:p>
      </dsp:txBody>
      <dsp:txXfrm>
        <a:off x="1087367" y="62472"/>
        <a:ext cx="4024114" cy="1951348"/>
      </dsp:txXfrm>
    </dsp:sp>
    <dsp:sp modelId="{4D5C1698-A91F-8C49-807D-521D8FE52A89}">
      <dsp:nvSpPr>
        <dsp:cNvPr id="0" name=""/>
        <dsp:cNvSpPr/>
      </dsp:nvSpPr>
      <dsp:spPr>
        <a:xfrm>
          <a:off x="6208573" y="1763"/>
          <a:ext cx="4145532" cy="2072766"/>
        </a:xfrm>
        <a:prstGeom prst="roundRect">
          <a:avLst>
            <a:gd name="adj" fmla="val 10000"/>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pt-BR" sz="2200" kern="1200"/>
            <a:t>Em síntese, os destinatários dessa pastoral são todos os que enfrentam conflitos na vida conjugal, estejam ou não separados, sozinhos ou em nova união: </a:t>
          </a:r>
          <a:endParaRPr lang="en-US" sz="2200" kern="1200"/>
        </a:p>
      </dsp:txBody>
      <dsp:txXfrm>
        <a:off x="6269282" y="62472"/>
        <a:ext cx="4024114" cy="1951348"/>
      </dsp:txXfrm>
    </dsp:sp>
    <dsp:sp modelId="{214D4CAE-B2BC-FE47-B971-CD5EF3625C45}">
      <dsp:nvSpPr>
        <dsp:cNvPr id="0" name=""/>
        <dsp:cNvSpPr/>
      </dsp:nvSpPr>
      <dsp:spPr>
        <a:xfrm>
          <a:off x="6623126" y="2074529"/>
          <a:ext cx="414553" cy="1554574"/>
        </a:xfrm>
        <a:custGeom>
          <a:avLst/>
          <a:gdLst/>
          <a:ahLst/>
          <a:cxnLst/>
          <a:rect l="0" t="0" r="0" b="0"/>
          <a:pathLst>
            <a:path>
              <a:moveTo>
                <a:pt x="0" y="0"/>
              </a:moveTo>
              <a:lnTo>
                <a:pt x="0" y="1554574"/>
              </a:lnTo>
              <a:lnTo>
                <a:pt x="414553" y="1554574"/>
              </a:lnTo>
            </a:path>
          </a:pathLst>
        </a:custGeom>
        <a:noFill/>
        <a:ln w="1270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CE6D7B0-D7DB-2D4F-98D5-0C5F6D88AB95}">
      <dsp:nvSpPr>
        <dsp:cNvPr id="0" name=""/>
        <dsp:cNvSpPr/>
      </dsp:nvSpPr>
      <dsp:spPr>
        <a:xfrm>
          <a:off x="7037679" y="2592720"/>
          <a:ext cx="3316425" cy="207276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pt-BR" sz="1700" kern="1200"/>
            <a:t>casos de adultério, falta de diálogo, abandono, litígios por divórcio e bens, ausência de afeto, violência física ou psicológica, e também aqueles que sofrem por não poder participar plenamente da vida eclesial </a:t>
          </a:r>
          <a:endParaRPr lang="en-US" sz="1700" kern="1200"/>
        </a:p>
      </dsp:txBody>
      <dsp:txXfrm>
        <a:off x="7098388" y="2653429"/>
        <a:ext cx="3195007" cy="195134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946232-A1EA-C14C-8495-79FAA508C965}">
      <dsp:nvSpPr>
        <dsp:cNvPr id="0" name=""/>
        <dsp:cNvSpPr/>
      </dsp:nvSpPr>
      <dsp:spPr>
        <a:xfrm>
          <a:off x="21379" y="2650"/>
          <a:ext cx="3323835" cy="2420267"/>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pt-BR" sz="2800" kern="1200" dirty="0"/>
            <a:t>A pastoral judiciária atua na paróquia e na diocese: </a:t>
          </a:r>
          <a:endParaRPr lang="en-US" sz="2800" kern="1200" dirty="0"/>
        </a:p>
      </dsp:txBody>
      <dsp:txXfrm>
        <a:off x="92266" y="73537"/>
        <a:ext cx="3182061" cy="2278493"/>
      </dsp:txXfrm>
    </dsp:sp>
    <dsp:sp modelId="{367A2E9F-42C7-6248-8172-45586EF5E860}">
      <dsp:nvSpPr>
        <dsp:cNvPr id="0" name=""/>
        <dsp:cNvSpPr/>
      </dsp:nvSpPr>
      <dsp:spPr>
        <a:xfrm>
          <a:off x="353763" y="2422917"/>
          <a:ext cx="332383" cy="1625613"/>
        </a:xfrm>
        <a:custGeom>
          <a:avLst/>
          <a:gdLst/>
          <a:ahLst/>
          <a:cxnLst/>
          <a:rect l="0" t="0" r="0" b="0"/>
          <a:pathLst>
            <a:path>
              <a:moveTo>
                <a:pt x="0" y="0"/>
              </a:moveTo>
              <a:lnTo>
                <a:pt x="0" y="1625613"/>
              </a:lnTo>
              <a:lnTo>
                <a:pt x="332383" y="1625613"/>
              </a:lnTo>
            </a:path>
          </a:pathLst>
        </a:custGeom>
        <a:noFill/>
        <a:ln w="1270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5B15588-291B-214D-949A-A866B221E66C}">
      <dsp:nvSpPr>
        <dsp:cNvPr id="0" name=""/>
        <dsp:cNvSpPr/>
      </dsp:nvSpPr>
      <dsp:spPr>
        <a:xfrm>
          <a:off x="686146" y="2838397"/>
          <a:ext cx="2659068" cy="242026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pt-BR" sz="2000" kern="1200" dirty="0"/>
            <a:t>tendo como primeiros responsáveis os bispos, párocos e agentes idôneos, especialmente a Pastoral Familiar e movimentos dedicados à família. </a:t>
          </a:r>
          <a:endParaRPr lang="en-US" sz="2000" kern="1200" dirty="0"/>
        </a:p>
      </dsp:txBody>
      <dsp:txXfrm>
        <a:off x="757033" y="2909284"/>
        <a:ext cx="2517294" cy="2278493"/>
      </dsp:txXfrm>
    </dsp:sp>
    <dsp:sp modelId="{C58C3C41-6C1B-4049-92E5-A037FDB09FBD}">
      <dsp:nvSpPr>
        <dsp:cNvPr id="0" name=""/>
        <dsp:cNvSpPr/>
      </dsp:nvSpPr>
      <dsp:spPr>
        <a:xfrm>
          <a:off x="4176173" y="2650"/>
          <a:ext cx="3323835" cy="2420267"/>
        </a:xfrm>
        <a:prstGeom prst="roundRect">
          <a:avLst>
            <a:gd name="adj" fmla="val 10000"/>
          </a:avLst>
        </a:prstGeom>
        <a:gradFill rotWithShape="0">
          <a:gsLst>
            <a:gs pos="0">
              <a:schemeClr val="accent2">
                <a:hueOff val="3221806"/>
                <a:satOff val="-9246"/>
                <a:lumOff val="-14805"/>
                <a:alphaOff val="0"/>
                <a:satMod val="103000"/>
                <a:lumMod val="102000"/>
                <a:tint val="94000"/>
              </a:schemeClr>
            </a:gs>
            <a:gs pos="50000">
              <a:schemeClr val="accent2">
                <a:hueOff val="3221806"/>
                <a:satOff val="-9246"/>
                <a:lumOff val="-14805"/>
                <a:alphaOff val="0"/>
                <a:satMod val="110000"/>
                <a:lumMod val="100000"/>
                <a:shade val="100000"/>
              </a:schemeClr>
            </a:gs>
            <a:gs pos="100000">
              <a:schemeClr val="accent2">
                <a:hueOff val="3221806"/>
                <a:satOff val="-9246"/>
                <a:lumOff val="-1480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pt-BR" sz="2400" kern="1200" dirty="0"/>
            <a:t>Sua primeira característica é ser uma estrutura estável, integrada, quando possível, à Pastoral Familiar ou a outra realidade.</a:t>
          </a:r>
          <a:endParaRPr lang="en-US" sz="2400" kern="1200" dirty="0"/>
        </a:p>
      </dsp:txBody>
      <dsp:txXfrm>
        <a:off x="4247060" y="73537"/>
        <a:ext cx="3182061" cy="2278493"/>
      </dsp:txXfrm>
    </dsp:sp>
    <dsp:sp modelId="{8AEFC677-4613-F540-B87C-2B5762834548}">
      <dsp:nvSpPr>
        <dsp:cNvPr id="0" name=""/>
        <dsp:cNvSpPr/>
      </dsp:nvSpPr>
      <dsp:spPr>
        <a:xfrm>
          <a:off x="8330967" y="2650"/>
          <a:ext cx="3323835" cy="2420267"/>
        </a:xfrm>
        <a:prstGeom prst="roundRect">
          <a:avLst>
            <a:gd name="adj" fmla="val 10000"/>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pt-BR" sz="1600" kern="1200" dirty="0"/>
            <a:t>pode incluir diversos ofícios eclesiásticos voltados ao atendimento de cônjuges pode incluir diversos ofícios eclesiásticos voltados ao atendimento de cônjuges em dificuldade, articulando profissionais e agentes já existentes ou instituindo novos ofícios aprovados pelo bispo: </a:t>
          </a:r>
          <a:endParaRPr lang="en-US" sz="1600" kern="1200" dirty="0"/>
        </a:p>
      </dsp:txBody>
      <dsp:txXfrm>
        <a:off x="8401854" y="73537"/>
        <a:ext cx="3182061" cy="2278493"/>
      </dsp:txXfrm>
    </dsp:sp>
    <dsp:sp modelId="{C3BF10D1-916C-C349-AD31-299B70CE5A7A}">
      <dsp:nvSpPr>
        <dsp:cNvPr id="0" name=""/>
        <dsp:cNvSpPr/>
      </dsp:nvSpPr>
      <dsp:spPr>
        <a:xfrm>
          <a:off x="8663351" y="2422917"/>
          <a:ext cx="332383" cy="1625613"/>
        </a:xfrm>
        <a:custGeom>
          <a:avLst/>
          <a:gdLst/>
          <a:ahLst/>
          <a:cxnLst/>
          <a:rect l="0" t="0" r="0" b="0"/>
          <a:pathLst>
            <a:path>
              <a:moveTo>
                <a:pt x="0" y="0"/>
              </a:moveTo>
              <a:lnTo>
                <a:pt x="0" y="1625613"/>
              </a:lnTo>
              <a:lnTo>
                <a:pt x="332383" y="1625613"/>
              </a:lnTo>
            </a:path>
          </a:pathLst>
        </a:custGeom>
        <a:noFill/>
        <a:ln w="1270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A5E85163-4EF4-624E-B3A5-C9A3B05FAADA}">
      <dsp:nvSpPr>
        <dsp:cNvPr id="0" name=""/>
        <dsp:cNvSpPr/>
      </dsp:nvSpPr>
      <dsp:spPr>
        <a:xfrm>
          <a:off x="8995735" y="2838397"/>
          <a:ext cx="2659068" cy="242026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6443612"/>
              <a:satOff val="-18493"/>
              <a:lumOff val="-2960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pt-BR" sz="2000" kern="1200" dirty="0"/>
            <a:t>formar centros de acolhida, escuta, acompanhamento e orientação, além de equipes especializadas para as investigações preliminares </a:t>
          </a:r>
          <a:endParaRPr lang="en-US" sz="2000" kern="1200" dirty="0"/>
        </a:p>
      </dsp:txBody>
      <dsp:txXfrm>
        <a:off x="9066622" y="2909284"/>
        <a:ext cx="2517294" cy="227849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656B85-AACA-E446-BE87-6B5411BC7F30}">
      <dsp:nvSpPr>
        <dsp:cNvPr id="0" name=""/>
        <dsp:cNvSpPr/>
      </dsp:nvSpPr>
      <dsp:spPr>
        <a:xfrm>
          <a:off x="3239" y="188653"/>
          <a:ext cx="2569936" cy="1982916"/>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kern="1200" dirty="0"/>
            <a:t>podem incluir:</a:t>
          </a:r>
          <a:endParaRPr lang="en-US" sz="2000" kern="1200" dirty="0"/>
        </a:p>
      </dsp:txBody>
      <dsp:txXfrm>
        <a:off x="3239" y="188653"/>
        <a:ext cx="2569936" cy="1982916"/>
      </dsp:txXfrm>
    </dsp:sp>
    <dsp:sp modelId="{E0E64F03-C8DD-C241-95FE-9AA80792C35B}">
      <dsp:nvSpPr>
        <dsp:cNvPr id="0" name=""/>
        <dsp:cNvSpPr/>
      </dsp:nvSpPr>
      <dsp:spPr>
        <a:xfrm>
          <a:off x="2830169" y="188653"/>
          <a:ext cx="2569936" cy="198291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kern="1200"/>
            <a:t>sacerdotes, </a:t>
          </a:r>
          <a:endParaRPr lang="en-US" sz="2000" kern="1200"/>
        </a:p>
      </dsp:txBody>
      <dsp:txXfrm>
        <a:off x="2830169" y="188653"/>
        <a:ext cx="2569936" cy="1982916"/>
      </dsp:txXfrm>
    </dsp:sp>
    <dsp:sp modelId="{586BF3F7-FE71-8E47-A541-025271FED0B9}">
      <dsp:nvSpPr>
        <dsp:cNvPr id="0" name=""/>
        <dsp:cNvSpPr/>
      </dsp:nvSpPr>
      <dsp:spPr>
        <a:xfrm>
          <a:off x="5657100" y="188653"/>
          <a:ext cx="2569936" cy="1982916"/>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kern="1200"/>
            <a:t>diáconos permanentes, </a:t>
          </a:r>
          <a:endParaRPr lang="en-US" sz="2000" kern="1200"/>
        </a:p>
      </dsp:txBody>
      <dsp:txXfrm>
        <a:off x="5657100" y="188653"/>
        <a:ext cx="2569936" cy="1982916"/>
      </dsp:txXfrm>
    </dsp:sp>
    <dsp:sp modelId="{CD7D9309-C5AC-FA47-BBAC-29006E3DDE30}">
      <dsp:nvSpPr>
        <dsp:cNvPr id="0" name=""/>
        <dsp:cNvSpPr/>
      </dsp:nvSpPr>
      <dsp:spPr>
        <a:xfrm>
          <a:off x="8484030" y="188653"/>
          <a:ext cx="2569936" cy="1982916"/>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kern="1200"/>
            <a:t>leigos especializados, </a:t>
          </a:r>
          <a:endParaRPr lang="en-US" sz="2000" kern="1200"/>
        </a:p>
      </dsp:txBody>
      <dsp:txXfrm>
        <a:off x="8484030" y="188653"/>
        <a:ext cx="2569936" cy="1982916"/>
      </dsp:txXfrm>
    </dsp:sp>
    <dsp:sp modelId="{DBD90FFC-8BBE-454B-B0FE-70A768387D8C}">
      <dsp:nvSpPr>
        <dsp:cNvPr id="0" name=""/>
        <dsp:cNvSpPr/>
      </dsp:nvSpPr>
      <dsp:spPr>
        <a:xfrm>
          <a:off x="3239" y="2428563"/>
          <a:ext cx="2569936" cy="198291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kern="1200"/>
            <a:t>psicólogos, médicos, assistentes sociais, </a:t>
          </a:r>
          <a:endParaRPr lang="en-US" sz="2000" kern="1200"/>
        </a:p>
      </dsp:txBody>
      <dsp:txXfrm>
        <a:off x="3239" y="2428563"/>
        <a:ext cx="2569936" cy="1982916"/>
      </dsp:txXfrm>
    </dsp:sp>
    <dsp:sp modelId="{BC152EFD-DA71-8248-9D64-4DFB46D375E0}">
      <dsp:nvSpPr>
        <dsp:cNvPr id="0" name=""/>
        <dsp:cNvSpPr/>
      </dsp:nvSpPr>
      <dsp:spPr>
        <a:xfrm>
          <a:off x="2830169" y="2428563"/>
          <a:ext cx="2569936" cy="1982916"/>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kern="1200"/>
            <a:t>agentes da Pastoral Familiar, </a:t>
          </a:r>
          <a:endParaRPr lang="en-US" sz="2000" kern="1200"/>
        </a:p>
      </dsp:txBody>
      <dsp:txXfrm>
        <a:off x="2830169" y="2428563"/>
        <a:ext cx="2569936" cy="1982916"/>
      </dsp:txXfrm>
    </dsp:sp>
    <dsp:sp modelId="{5A78E5E8-8DDC-434C-853C-13AB7E47AB4F}">
      <dsp:nvSpPr>
        <dsp:cNvPr id="0" name=""/>
        <dsp:cNvSpPr/>
      </dsp:nvSpPr>
      <dsp:spPr>
        <a:xfrm>
          <a:off x="5657100" y="2428563"/>
          <a:ext cx="2569936" cy="198291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kern="1200"/>
            <a:t>oficiais dos tribunais </a:t>
          </a:r>
          <a:endParaRPr lang="en-US" sz="2000" kern="1200"/>
        </a:p>
      </dsp:txBody>
      <dsp:txXfrm>
        <a:off x="5657100" y="2428563"/>
        <a:ext cx="2569936" cy="1982916"/>
      </dsp:txXfrm>
    </dsp:sp>
    <dsp:sp modelId="{C8366C9A-4266-1A40-A65E-0602FA847A4C}">
      <dsp:nvSpPr>
        <dsp:cNvPr id="0" name=""/>
        <dsp:cNvSpPr/>
      </dsp:nvSpPr>
      <dsp:spPr>
        <a:xfrm>
          <a:off x="8484030" y="2428563"/>
          <a:ext cx="2569936" cy="1982916"/>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kern="1200"/>
            <a:t>e até profissionais da comunicação para esclarecer a finalidade do </a:t>
          </a:r>
          <a:r>
            <a:rPr lang="pt-BR" sz="2000" i="1" kern="1200"/>
            <a:t>Mitis Iudex</a:t>
          </a:r>
          <a:r>
            <a:rPr lang="pt-BR" sz="2000" kern="1200"/>
            <a:t> conferidos por tempo determinado ou indeterminado. </a:t>
          </a:r>
          <a:endParaRPr lang="en-US" sz="2000" kern="1200"/>
        </a:p>
      </dsp:txBody>
      <dsp:txXfrm>
        <a:off x="8484030" y="2428563"/>
        <a:ext cx="2569936" cy="198291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9DEAD5-7F88-B846-B04E-A8947093BCF7}">
      <dsp:nvSpPr>
        <dsp:cNvPr id="0" name=""/>
        <dsp:cNvSpPr/>
      </dsp:nvSpPr>
      <dsp:spPr>
        <a:xfrm>
          <a:off x="0" y="101118"/>
          <a:ext cx="7613046" cy="199836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pt-BR" sz="2800" kern="1200"/>
            <a:t>devem possuir conhecimento doutrinal e antropológico sobre o matrimônio e integrar uma equipe multidisciplinar orientada pela verdade. </a:t>
          </a:r>
          <a:endParaRPr lang="en-US" sz="2800" kern="1200"/>
        </a:p>
      </dsp:txBody>
      <dsp:txXfrm>
        <a:off x="97552" y="198670"/>
        <a:ext cx="7417942" cy="1803256"/>
      </dsp:txXfrm>
    </dsp:sp>
    <dsp:sp modelId="{B77694A7-C7FB-C54C-A1D6-C257E23A9559}">
      <dsp:nvSpPr>
        <dsp:cNvPr id="0" name=""/>
        <dsp:cNvSpPr/>
      </dsp:nvSpPr>
      <dsp:spPr>
        <a:xfrm>
          <a:off x="0" y="2180118"/>
          <a:ext cx="7613046" cy="1998360"/>
        </a:xfrm>
        <a:prstGeom prst="roundRect">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pt-BR" sz="2800" kern="1200" dirty="0"/>
            <a:t>Para oferecer acolhimento real aos cônjuges, evitando manipulações e relativismos, conforme alerta a </a:t>
          </a:r>
          <a:r>
            <a:rPr lang="pt-BR" sz="2800" i="1" kern="1200" dirty="0" err="1"/>
            <a:t>Amoris</a:t>
          </a:r>
          <a:r>
            <a:rPr lang="pt-BR" sz="2800" i="1" kern="1200" dirty="0"/>
            <a:t> Laetitia</a:t>
          </a:r>
          <a:r>
            <a:rPr lang="pt-BR" sz="2800" kern="1200" dirty="0"/>
            <a:t> 307. </a:t>
          </a:r>
          <a:endParaRPr lang="en-US" sz="2800" kern="1200" dirty="0"/>
        </a:p>
      </dsp:txBody>
      <dsp:txXfrm>
        <a:off x="97552" y="2277670"/>
        <a:ext cx="7417942" cy="1803256"/>
      </dsp:txXfrm>
    </dsp:sp>
    <dsp:sp modelId="{1E396CFB-5FC4-344A-9858-1AFBB7F90B54}">
      <dsp:nvSpPr>
        <dsp:cNvPr id="0" name=""/>
        <dsp:cNvSpPr/>
      </dsp:nvSpPr>
      <dsp:spPr>
        <a:xfrm>
          <a:off x="0" y="4259118"/>
          <a:ext cx="7613046" cy="1998360"/>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pt-BR" sz="2800" kern="1200"/>
            <a:t>Ajudar primeiramente os esposos a revitalizar seu matrimônio e, quando a reconciliação não for possível, proceda com a investigação preliminar para eventual processo de nulidade.</a:t>
          </a:r>
          <a:endParaRPr lang="en-US" sz="2800" kern="1200"/>
        </a:p>
      </dsp:txBody>
      <dsp:txXfrm>
        <a:off x="97552" y="4356670"/>
        <a:ext cx="7417942" cy="180325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D5A2E8-B1CB-1E44-9CFD-B9A3BA9EB8C5}">
      <dsp:nvSpPr>
        <dsp:cNvPr id="0" name=""/>
        <dsp:cNvSpPr/>
      </dsp:nvSpPr>
      <dsp:spPr>
        <a:xfrm>
          <a:off x="0" y="111980"/>
          <a:ext cx="7613046" cy="19913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pt-BR" sz="2300" kern="1200"/>
            <a:t>O agente da pastoral judiciária deve possuir sólida preparação metodológica e conhecimento canônico para orientar corretamente os fiéis em situação irregular, sem se perder no diálogo nem tomar partido, buscando sempre a verdade sobre o vínculo. </a:t>
          </a:r>
          <a:endParaRPr lang="en-US" sz="2300" kern="1200"/>
        </a:p>
      </dsp:txBody>
      <dsp:txXfrm>
        <a:off x="97209" y="209189"/>
        <a:ext cx="7418628" cy="1796922"/>
      </dsp:txXfrm>
    </dsp:sp>
    <dsp:sp modelId="{D65FBB50-6DC5-4243-904F-24AA49BAB808}">
      <dsp:nvSpPr>
        <dsp:cNvPr id="0" name=""/>
        <dsp:cNvSpPr/>
      </dsp:nvSpPr>
      <dsp:spPr>
        <a:xfrm>
          <a:off x="0" y="2169560"/>
          <a:ext cx="7613046" cy="1991340"/>
        </a:xfrm>
        <a:prstGeom prst="roundRect">
          <a:avLst/>
        </a:prstGeom>
        <a:gradFill rotWithShape="0">
          <a:gsLst>
            <a:gs pos="0">
              <a:schemeClr val="accent2">
                <a:hueOff val="3221806"/>
                <a:satOff val="-9246"/>
                <a:lumOff val="-14805"/>
                <a:alphaOff val="0"/>
                <a:satMod val="103000"/>
                <a:lumMod val="102000"/>
                <a:tint val="94000"/>
              </a:schemeClr>
            </a:gs>
            <a:gs pos="50000">
              <a:schemeClr val="accent2">
                <a:hueOff val="3221806"/>
                <a:satOff val="-9246"/>
                <a:lumOff val="-14805"/>
                <a:alphaOff val="0"/>
                <a:satMod val="110000"/>
                <a:lumMod val="100000"/>
                <a:shade val="100000"/>
              </a:schemeClr>
            </a:gs>
            <a:gs pos="100000">
              <a:schemeClr val="accent2">
                <a:hueOff val="3221806"/>
                <a:satOff val="-9246"/>
                <a:lumOff val="-1480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pt-BR" sz="2300" kern="1200"/>
            <a:t>O agente deve atuar como um verdadeiro “artista” da pastoral, contribuindo para que a diocese passe da pastoral de conservação para uma pastoral de acolhida, discernimento e integração. </a:t>
          </a:r>
          <a:endParaRPr lang="en-US" sz="2300" kern="1200"/>
        </a:p>
      </dsp:txBody>
      <dsp:txXfrm>
        <a:off x="97209" y="2266769"/>
        <a:ext cx="7418628" cy="1796922"/>
      </dsp:txXfrm>
    </dsp:sp>
    <dsp:sp modelId="{DF0745B2-8902-0D4C-8B39-7AB2A75FC9A4}">
      <dsp:nvSpPr>
        <dsp:cNvPr id="0" name=""/>
        <dsp:cNvSpPr/>
      </dsp:nvSpPr>
      <dsp:spPr>
        <a:xfrm>
          <a:off x="0" y="4227141"/>
          <a:ext cx="7613046" cy="1991340"/>
        </a:xfrm>
        <a:prstGeom prst="roundRect">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pt-BR" sz="2300" kern="1200"/>
            <a:t>Para isso, é imprescindível uma equipe bem formada, incluindo juristas, psicólogos, casais experientes, mediadores e diáconos, capaz de oferecer acompanhamento psicológico, espiritual e jurídico. </a:t>
          </a:r>
          <a:endParaRPr lang="en-US" sz="2300" kern="1200"/>
        </a:p>
      </dsp:txBody>
      <dsp:txXfrm>
        <a:off x="97209" y="4324350"/>
        <a:ext cx="7418628" cy="179692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61C407-A59D-904C-A070-473DEB737D40}">
      <dsp:nvSpPr>
        <dsp:cNvPr id="0" name=""/>
        <dsp:cNvSpPr/>
      </dsp:nvSpPr>
      <dsp:spPr>
        <a:xfrm>
          <a:off x="0" y="5895"/>
          <a:ext cx="10515600" cy="139851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pt-BR" sz="2500" kern="1200"/>
            <a:t>INTEGRAR as fragilidades na vida da Igreja, que não condena definitivamente, mas oferece caminhos de crescimento espiritual. </a:t>
          </a:r>
          <a:endParaRPr lang="en-US" sz="2500" kern="1200"/>
        </a:p>
      </dsp:txBody>
      <dsp:txXfrm>
        <a:off x="68270" y="74165"/>
        <a:ext cx="10379060" cy="1261975"/>
      </dsp:txXfrm>
    </dsp:sp>
    <dsp:sp modelId="{D7B97B22-61BD-D248-BCF4-37D238D7A679}">
      <dsp:nvSpPr>
        <dsp:cNvPr id="0" name=""/>
        <dsp:cNvSpPr/>
      </dsp:nvSpPr>
      <dsp:spPr>
        <a:xfrm>
          <a:off x="0" y="1476411"/>
          <a:ext cx="10515600" cy="139851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pt-BR" sz="2500" kern="1200"/>
            <a:t>IDENTIFICAR, ACOMPANHAR e INTEGRAR adequadamente cada situação irregular: matrimônios civis, divorciados com ou sem nova união, uniões estáveis sem consentimento civil e casais em crise. </a:t>
          </a:r>
          <a:endParaRPr lang="en-US" sz="2500" kern="1200"/>
        </a:p>
      </dsp:txBody>
      <dsp:txXfrm>
        <a:off x="68270" y="1544681"/>
        <a:ext cx="10379060" cy="1261975"/>
      </dsp:txXfrm>
    </dsp:sp>
    <dsp:sp modelId="{8FF7A446-7D09-B14F-8121-11BE93A8B4B3}">
      <dsp:nvSpPr>
        <dsp:cNvPr id="0" name=""/>
        <dsp:cNvSpPr/>
      </dsp:nvSpPr>
      <dsp:spPr>
        <a:xfrm>
          <a:off x="0" y="2946926"/>
          <a:ext cx="10515600" cy="139851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pt-BR" sz="2500" kern="1200"/>
            <a:t>TRATAR com prudência casos de violência doméstica ou situações graves, encaminhando inicialmente à separação com manutenção do vínculo e, se oportuno, ao exame para eventual nulidade.</a:t>
          </a:r>
          <a:endParaRPr lang="en-US" sz="2500" kern="1200"/>
        </a:p>
      </dsp:txBody>
      <dsp:txXfrm>
        <a:off x="68270" y="3015196"/>
        <a:ext cx="10379060" cy="126197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0851F4-9CF9-9D49-8E74-EE7929A0A60D}">
      <dsp:nvSpPr>
        <dsp:cNvPr id="0" name=""/>
        <dsp:cNvSpPr/>
      </dsp:nvSpPr>
      <dsp:spPr>
        <a:xfrm>
          <a:off x="134291" y="612"/>
          <a:ext cx="4332795" cy="275132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E322C0-073B-7045-8E54-D1C50DC533CC}">
      <dsp:nvSpPr>
        <dsp:cNvPr id="0" name=""/>
        <dsp:cNvSpPr/>
      </dsp:nvSpPr>
      <dsp:spPr>
        <a:xfrm>
          <a:off x="615713" y="457963"/>
          <a:ext cx="4332795" cy="275132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t-BR" sz="2400" kern="1200"/>
            <a:t>DISTINGUIR entre diversas histórias e PROPOR caminhos personalizados segundo a gradualidade da consciência, como orienta </a:t>
          </a:r>
          <a:r>
            <a:rPr lang="pt-BR" sz="2400" i="1" kern="1200"/>
            <a:t>Amoris Laetitia</a:t>
          </a:r>
          <a:r>
            <a:rPr lang="pt-BR" sz="2400" kern="1200"/>
            <a:t>. </a:t>
          </a:r>
          <a:endParaRPr lang="en-US" sz="2400" kern="1200"/>
        </a:p>
      </dsp:txBody>
      <dsp:txXfrm>
        <a:off x="696297" y="538547"/>
        <a:ext cx="4171627" cy="2590157"/>
      </dsp:txXfrm>
    </dsp:sp>
    <dsp:sp modelId="{54F34B42-9DF4-5849-8714-DB90CD8D51BD}">
      <dsp:nvSpPr>
        <dsp:cNvPr id="0" name=""/>
        <dsp:cNvSpPr/>
      </dsp:nvSpPr>
      <dsp:spPr>
        <a:xfrm>
          <a:off x="5429930" y="612"/>
          <a:ext cx="4332795" cy="275132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C2187F-745A-D749-833F-60BCD4F0A620}">
      <dsp:nvSpPr>
        <dsp:cNvPr id="0" name=""/>
        <dsp:cNvSpPr/>
      </dsp:nvSpPr>
      <dsp:spPr>
        <a:xfrm>
          <a:off x="5911352" y="457963"/>
          <a:ext cx="4332795" cy="275132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t-BR" sz="2400" kern="1200" dirty="0"/>
            <a:t>FORNECER ao Vigário judicial elementos que o ajudem a alcançar certeza moral sobre a irreparabilidade do matrimônio antes de aceitar a causa</a:t>
          </a:r>
          <a:endParaRPr lang="en-US" sz="2400" kern="1200" dirty="0"/>
        </a:p>
      </dsp:txBody>
      <dsp:txXfrm>
        <a:off x="5991936" y="538547"/>
        <a:ext cx="4171627" cy="259015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AB9FDB-C526-1543-B78F-1CD4E1079107}">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0C4D79-D9B4-904C-B037-1228051B0F8C}">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pt-BR" sz="2500" kern="1200"/>
            <a:t>não significa concessão automática ao acesso aos sacramentos, mas um caminho de fé que pode incluir continência ou a promoção de uma causa de nulidade quando houver fundamentos. </a:t>
          </a:r>
          <a:endParaRPr lang="en-US" sz="2500" kern="1200"/>
        </a:p>
      </dsp:txBody>
      <dsp:txXfrm>
        <a:off x="608661" y="692298"/>
        <a:ext cx="4508047" cy="2799040"/>
      </dsp:txXfrm>
    </dsp:sp>
    <dsp:sp modelId="{2AF21E64-5028-6D4B-A63A-A1841B35790C}">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7A602C-EEFD-AA4D-858F-4259FA8C3E4F}">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pt-BR" sz="2500" kern="1200"/>
            <a:t>Essa etapa inicial é parte essencial da pastoral judiciária, integrada ao </a:t>
          </a:r>
          <a:r>
            <a:rPr lang="pt-BR" sz="2500" i="1" kern="1200"/>
            <a:t>favor matrimonii</a:t>
          </a:r>
          <a:r>
            <a:rPr lang="pt-BR" sz="2500" kern="1200"/>
            <a:t> e orientada à verdade e à restauração do projeto familiar cristão.</a:t>
          </a:r>
          <a:endParaRPr lang="en-US" sz="2500" kern="1200"/>
        </a:p>
      </dsp:txBody>
      <dsp:txXfrm>
        <a:off x="6331365" y="692298"/>
        <a:ext cx="4508047" cy="279904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13F3BE-AA18-554B-91B7-E7AA6958311E}">
      <dsp:nvSpPr>
        <dsp:cNvPr id="0" name=""/>
        <dsp:cNvSpPr/>
      </dsp:nvSpPr>
      <dsp:spPr>
        <a:xfrm>
          <a:off x="10188" y="0"/>
          <a:ext cx="3045106" cy="480025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kern="1200" dirty="0"/>
            <a:t>Antes de tudo devem identificar as causas da ruptura conjugal e, quando possível, favorecer a reconciliação, recolhendo apenas depois, conforme o art. 2 das </a:t>
          </a:r>
          <a:r>
            <a:rPr lang="pt-BR" sz="2000" i="1" kern="1200" dirty="0" err="1"/>
            <a:t>Ratio</a:t>
          </a:r>
          <a:r>
            <a:rPr lang="pt-BR" sz="2000" i="1" kern="1200" dirty="0"/>
            <a:t> </a:t>
          </a:r>
          <a:r>
            <a:rPr lang="pt-BR" sz="2000" i="1" kern="1200" dirty="0" err="1"/>
            <a:t>Procedendi</a:t>
          </a:r>
          <a:r>
            <a:rPr lang="pt-BR" sz="2000" kern="1200" dirty="0"/>
            <a:t>, os elementos úteis para eventual processo de nulidade. </a:t>
          </a:r>
          <a:endParaRPr lang="en-US" sz="2000" kern="1200" dirty="0"/>
        </a:p>
      </dsp:txBody>
      <dsp:txXfrm>
        <a:off x="99376" y="89188"/>
        <a:ext cx="2866730" cy="4621882"/>
      </dsp:txXfrm>
    </dsp:sp>
    <dsp:sp modelId="{011296FE-CBF6-0144-90FC-C40EBC591418}">
      <dsp:nvSpPr>
        <dsp:cNvPr id="0" name=""/>
        <dsp:cNvSpPr/>
      </dsp:nvSpPr>
      <dsp:spPr>
        <a:xfrm>
          <a:off x="3359804" y="1891854"/>
          <a:ext cx="645562" cy="1016548"/>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3359804" y="2095164"/>
        <a:ext cx="451893" cy="609928"/>
      </dsp:txXfrm>
    </dsp:sp>
    <dsp:sp modelId="{A16E7FF4-DC82-8B49-A9AC-9913B68D06C2}">
      <dsp:nvSpPr>
        <dsp:cNvPr id="0" name=""/>
        <dsp:cNvSpPr/>
      </dsp:nvSpPr>
      <dsp:spPr>
        <a:xfrm>
          <a:off x="4273336" y="0"/>
          <a:ext cx="3045106" cy="480025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kern="1200" dirty="0"/>
            <a:t>Integrada metodologicamente na Pastoral Familiar, a pastoral judiciária propõe um acompanhamento profundo que ajude os fiéis a discernir sua história de fé, compreendendo que o processo canônico não resolve toda a dimensão espiritual de sua situação. </a:t>
          </a:r>
          <a:endParaRPr lang="en-US" sz="2000" kern="1200" dirty="0"/>
        </a:p>
      </dsp:txBody>
      <dsp:txXfrm>
        <a:off x="4362524" y="89188"/>
        <a:ext cx="2866730" cy="4621882"/>
      </dsp:txXfrm>
    </dsp:sp>
    <dsp:sp modelId="{26DC6290-7311-804C-AC0D-FEBCD6F307B4}">
      <dsp:nvSpPr>
        <dsp:cNvPr id="0" name=""/>
        <dsp:cNvSpPr/>
      </dsp:nvSpPr>
      <dsp:spPr>
        <a:xfrm>
          <a:off x="7622953" y="1891854"/>
          <a:ext cx="645562" cy="1016548"/>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7622953" y="2095164"/>
        <a:ext cx="451893" cy="609928"/>
      </dsp:txXfrm>
    </dsp:sp>
    <dsp:sp modelId="{2418ABC7-A47E-7540-B5DD-8686F3A6E1BA}">
      <dsp:nvSpPr>
        <dsp:cNvPr id="0" name=""/>
        <dsp:cNvSpPr/>
      </dsp:nvSpPr>
      <dsp:spPr>
        <a:xfrm>
          <a:off x="8536484" y="0"/>
          <a:ext cx="3045106" cy="480025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kern="1200"/>
            <a:t>Esse trabalho inclui cura das feridas, apoio dos pastores e profissionais, e acompanhamento contínuo durante o processo.</a:t>
          </a:r>
          <a:endParaRPr lang="en-US" sz="2000" kern="1200"/>
        </a:p>
      </dsp:txBody>
      <dsp:txXfrm>
        <a:off x="8625672" y="89188"/>
        <a:ext cx="2866730" cy="462188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B587F2-9B62-7642-A744-D52E078F73FD}">
      <dsp:nvSpPr>
        <dsp:cNvPr id="0" name=""/>
        <dsp:cNvSpPr/>
      </dsp:nvSpPr>
      <dsp:spPr>
        <a:xfrm>
          <a:off x="0" y="223404"/>
          <a:ext cx="7329410" cy="1417162"/>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BR" sz="2000" kern="1200"/>
            <a:t>Após a primeira fase de discernimento, inicia-se a investigação prévia, realizada apenas mediante vontade da parte. </a:t>
          </a:r>
          <a:endParaRPr lang="en-US" sz="2000" kern="1200"/>
        </a:p>
      </dsp:txBody>
      <dsp:txXfrm>
        <a:off x="69180" y="292584"/>
        <a:ext cx="7191050" cy="1278802"/>
      </dsp:txXfrm>
    </dsp:sp>
    <dsp:sp modelId="{7538564D-ED81-044B-98AE-58B17A69943D}">
      <dsp:nvSpPr>
        <dsp:cNvPr id="0" name=""/>
        <dsp:cNvSpPr/>
      </dsp:nvSpPr>
      <dsp:spPr>
        <a:xfrm>
          <a:off x="0" y="1698167"/>
          <a:ext cx="7329410" cy="1417162"/>
        </a:xfrm>
        <a:prstGeom prst="roundRect">
          <a:avLst/>
        </a:prstGeom>
        <a:gradFill rotWithShape="0">
          <a:gsLst>
            <a:gs pos="0">
              <a:schemeClr val="accent2">
                <a:hueOff val="2147871"/>
                <a:satOff val="-6164"/>
                <a:lumOff val="-9870"/>
                <a:alphaOff val="0"/>
                <a:satMod val="103000"/>
                <a:lumMod val="102000"/>
                <a:tint val="94000"/>
              </a:schemeClr>
            </a:gs>
            <a:gs pos="50000">
              <a:schemeClr val="accent2">
                <a:hueOff val="2147871"/>
                <a:satOff val="-6164"/>
                <a:lumOff val="-9870"/>
                <a:alphaOff val="0"/>
                <a:satMod val="110000"/>
                <a:lumMod val="100000"/>
                <a:shade val="100000"/>
              </a:schemeClr>
            </a:gs>
            <a:gs pos="100000">
              <a:schemeClr val="accent2">
                <a:hueOff val="2147871"/>
                <a:satOff val="-6164"/>
                <a:lumOff val="-987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BR" sz="2000" kern="1200"/>
            <a:t>Os agentes, nomeados pelo bispo, recolhem indícios e elementos úteis à eventual causa, podendo contar com psicólogos que auxiliem na reconciliação, no esclarecimento interior da pessoa e na elaboração de relatórios informais.</a:t>
          </a:r>
          <a:endParaRPr lang="en-US" sz="2000" kern="1200"/>
        </a:p>
      </dsp:txBody>
      <dsp:txXfrm>
        <a:off x="69180" y="1767347"/>
        <a:ext cx="7191050" cy="1278802"/>
      </dsp:txXfrm>
    </dsp:sp>
    <dsp:sp modelId="{9CD686DA-C528-F249-B983-150D25AE6F60}">
      <dsp:nvSpPr>
        <dsp:cNvPr id="0" name=""/>
        <dsp:cNvSpPr/>
      </dsp:nvSpPr>
      <dsp:spPr>
        <a:xfrm>
          <a:off x="0" y="3172929"/>
          <a:ext cx="7329410" cy="1417162"/>
        </a:xfrm>
        <a:prstGeom prst="roundRect">
          <a:avLst/>
        </a:prstGeom>
        <a:gradFill rotWithShape="0">
          <a:gsLst>
            <a:gs pos="0">
              <a:schemeClr val="accent2">
                <a:hueOff val="4295742"/>
                <a:satOff val="-12329"/>
                <a:lumOff val="-19739"/>
                <a:alphaOff val="0"/>
                <a:satMod val="103000"/>
                <a:lumMod val="102000"/>
                <a:tint val="94000"/>
              </a:schemeClr>
            </a:gs>
            <a:gs pos="50000">
              <a:schemeClr val="accent2">
                <a:hueOff val="4295742"/>
                <a:satOff val="-12329"/>
                <a:lumOff val="-19739"/>
                <a:alphaOff val="0"/>
                <a:satMod val="110000"/>
                <a:lumMod val="100000"/>
                <a:shade val="100000"/>
              </a:schemeClr>
            </a:gs>
            <a:gs pos="100000">
              <a:schemeClr val="accent2">
                <a:hueOff val="4295742"/>
                <a:satOff val="-12329"/>
                <a:lumOff val="-1973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BR" sz="2000" kern="1200"/>
            <a:t>Advogados especializados contribuem na fase próxima à apresentação da demanda, ajudando a organizar provas, documentos e o libelo, especialmente no processo mais breve ou documental. </a:t>
          </a:r>
          <a:endParaRPr lang="en-US" sz="2000" kern="1200"/>
        </a:p>
      </dsp:txBody>
      <dsp:txXfrm>
        <a:off x="69180" y="3242109"/>
        <a:ext cx="7191050" cy="1278802"/>
      </dsp:txXfrm>
    </dsp:sp>
    <dsp:sp modelId="{0A865246-365C-4049-A392-FAFADB595CC2}">
      <dsp:nvSpPr>
        <dsp:cNvPr id="0" name=""/>
        <dsp:cNvSpPr/>
      </dsp:nvSpPr>
      <dsp:spPr>
        <a:xfrm>
          <a:off x="0" y="4647692"/>
          <a:ext cx="7329410" cy="1417162"/>
        </a:xfrm>
        <a:prstGeom prst="roundRect">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BR" sz="2000" kern="1200"/>
            <a:t>O pároco, por sua proximidade com os fiéis, desempenha importante papel como mediador e diretor espiritual. </a:t>
          </a:r>
          <a:endParaRPr lang="en-US" sz="2000" kern="1200"/>
        </a:p>
      </dsp:txBody>
      <dsp:txXfrm>
        <a:off x="69180" y="4716872"/>
        <a:ext cx="7191050" cy="127880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58B013-EF0D-E64F-9930-0D8E0ED4BBB7}">
      <dsp:nvSpPr>
        <dsp:cNvPr id="0" name=""/>
        <dsp:cNvSpPr/>
      </dsp:nvSpPr>
      <dsp:spPr>
        <a:xfrm>
          <a:off x="0" y="380492"/>
          <a:ext cx="7273139" cy="26769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pt-BR" sz="2600" kern="1200" dirty="0"/>
            <a:t>Os agentes precisam conhecer profundamente a legislação canônica e os capítulos de nulidade, para avaliar adequadamente a história matrimonial, reconstruir o consentimento e compreender possíveis causas vocacionais do fracasso conjugal. </a:t>
          </a:r>
          <a:endParaRPr lang="en-US" sz="2600" kern="1200" dirty="0"/>
        </a:p>
      </dsp:txBody>
      <dsp:txXfrm>
        <a:off x="130678" y="511170"/>
        <a:ext cx="7011783" cy="2415604"/>
      </dsp:txXfrm>
    </dsp:sp>
    <dsp:sp modelId="{BC6DF455-D8E4-4543-9BDB-66403DEB84C3}">
      <dsp:nvSpPr>
        <dsp:cNvPr id="0" name=""/>
        <dsp:cNvSpPr/>
      </dsp:nvSpPr>
      <dsp:spPr>
        <a:xfrm>
          <a:off x="0" y="3132332"/>
          <a:ext cx="7273139" cy="2676960"/>
        </a:xfrm>
        <a:prstGeom prst="roundRect">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pt-BR" sz="2600" kern="1200"/>
            <a:t>O papel do agente é guia o orientando para um discernimento realista de sua situação e de como resolvê-la, seja por meio de um processo de nulidade, seja através de caminhos de integração e vida espiritual. </a:t>
          </a:r>
          <a:endParaRPr lang="en-US" sz="2600" kern="1200"/>
        </a:p>
      </dsp:txBody>
      <dsp:txXfrm>
        <a:off x="130678" y="3263010"/>
        <a:ext cx="7011783" cy="2415604"/>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58B013-EF0D-E64F-9930-0D8E0ED4BBB7}">
      <dsp:nvSpPr>
        <dsp:cNvPr id="0" name=""/>
        <dsp:cNvSpPr/>
      </dsp:nvSpPr>
      <dsp:spPr>
        <a:xfrm>
          <a:off x="0" y="380492"/>
          <a:ext cx="7273139" cy="26769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pt-BR" sz="2600" kern="1200" dirty="0"/>
            <a:t>O agente deve manter postura imparcial, evitando aderir emocionalmente ao relato de uma parte ou desconstruir a narrativa da outra. Seu compromisso é com a verdade e com a boa-fé, ajudando as partes sem criar vieses que comprometam o julgamento do caso.</a:t>
          </a:r>
          <a:endParaRPr lang="en-US" sz="2600" kern="1200" dirty="0"/>
        </a:p>
      </dsp:txBody>
      <dsp:txXfrm>
        <a:off x="130678" y="511170"/>
        <a:ext cx="7011783" cy="2415604"/>
      </dsp:txXfrm>
    </dsp:sp>
    <dsp:sp modelId="{BC6DF455-D8E4-4543-9BDB-66403DEB84C3}">
      <dsp:nvSpPr>
        <dsp:cNvPr id="0" name=""/>
        <dsp:cNvSpPr/>
      </dsp:nvSpPr>
      <dsp:spPr>
        <a:xfrm>
          <a:off x="0" y="3132332"/>
          <a:ext cx="7273139" cy="2676960"/>
        </a:xfrm>
        <a:prstGeom prst="roundRect">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pt-BR" sz="2800" kern="1200" dirty="0"/>
            <a:t>Por isso, deve abster-se de acompanhar pessoas com quem tenha vínculo familiar, amizade ou inimizade. </a:t>
          </a:r>
          <a:endParaRPr lang="en-US" sz="2800" kern="1200" dirty="0"/>
        </a:p>
      </dsp:txBody>
      <dsp:txXfrm>
        <a:off x="130678" y="3263010"/>
        <a:ext cx="7011783" cy="2415604"/>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8B7867-AEA5-E44F-8BC5-010F737C7EA8}">
      <dsp:nvSpPr>
        <dsp:cNvPr id="0" name=""/>
        <dsp:cNvSpPr/>
      </dsp:nvSpPr>
      <dsp:spPr>
        <a:xfrm>
          <a:off x="0" y="0"/>
          <a:ext cx="7094086"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29DE8A61-97CE-0447-9CA2-49E3442B6CCF}">
      <dsp:nvSpPr>
        <dsp:cNvPr id="0" name=""/>
        <dsp:cNvSpPr/>
      </dsp:nvSpPr>
      <dsp:spPr>
        <a:xfrm>
          <a:off x="0" y="0"/>
          <a:ext cx="7094086" cy="3059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just" defTabSz="1466850">
            <a:lnSpc>
              <a:spcPct val="90000"/>
            </a:lnSpc>
            <a:spcBef>
              <a:spcPct val="0"/>
            </a:spcBef>
            <a:spcAft>
              <a:spcPct val="35000"/>
            </a:spcAft>
            <a:buNone/>
          </a:pPr>
          <a:r>
            <a:rPr lang="pt-BR" sz="3300" kern="1200" dirty="0"/>
            <a:t>O serviço da pastoral judiciária não termina com o início nem com o fim do processo: exige acompanhamento sério durante e depois da sentença. </a:t>
          </a:r>
          <a:endParaRPr lang="en-US" sz="3300" kern="1200" dirty="0"/>
        </a:p>
      </dsp:txBody>
      <dsp:txXfrm>
        <a:off x="0" y="0"/>
        <a:ext cx="7094086" cy="3059722"/>
      </dsp:txXfrm>
    </dsp:sp>
    <dsp:sp modelId="{E85C1596-4207-014E-98F3-58314DACF928}">
      <dsp:nvSpPr>
        <dsp:cNvPr id="0" name=""/>
        <dsp:cNvSpPr/>
      </dsp:nvSpPr>
      <dsp:spPr>
        <a:xfrm>
          <a:off x="0" y="3059722"/>
          <a:ext cx="7094086"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4B5B223-86D9-2E44-B223-9A398063FD43}">
      <dsp:nvSpPr>
        <dsp:cNvPr id="0" name=""/>
        <dsp:cNvSpPr/>
      </dsp:nvSpPr>
      <dsp:spPr>
        <a:xfrm>
          <a:off x="0" y="3059722"/>
          <a:ext cx="7094086" cy="3059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just" defTabSz="1466850">
            <a:lnSpc>
              <a:spcPct val="90000"/>
            </a:lnSpc>
            <a:spcBef>
              <a:spcPct val="0"/>
            </a:spcBef>
            <a:spcAft>
              <a:spcPct val="35000"/>
            </a:spcAft>
            <a:buNone/>
          </a:pPr>
          <a:r>
            <a:rPr lang="pt-BR" sz="3300" kern="1200" dirty="0"/>
            <a:t>As partes que recebem resposta afirmativa do Tribunal Eclesiástico precisam ser ajudadas a preparar-se adequadamente para um novo matrimônio e para assumir plenamente a vida espiritual. </a:t>
          </a:r>
          <a:endParaRPr lang="en-US" sz="3300" kern="1200" dirty="0"/>
        </a:p>
      </dsp:txBody>
      <dsp:txXfrm>
        <a:off x="0" y="3059722"/>
        <a:ext cx="7094086" cy="3059722"/>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8B7867-AEA5-E44F-8BC5-010F737C7EA8}">
      <dsp:nvSpPr>
        <dsp:cNvPr id="0" name=""/>
        <dsp:cNvSpPr/>
      </dsp:nvSpPr>
      <dsp:spPr>
        <a:xfrm>
          <a:off x="0" y="0"/>
          <a:ext cx="7094086"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29DE8A61-97CE-0447-9CA2-49E3442B6CCF}">
      <dsp:nvSpPr>
        <dsp:cNvPr id="0" name=""/>
        <dsp:cNvSpPr/>
      </dsp:nvSpPr>
      <dsp:spPr>
        <a:xfrm>
          <a:off x="0" y="0"/>
          <a:ext cx="7094086" cy="3059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just" defTabSz="1111250">
            <a:lnSpc>
              <a:spcPct val="90000"/>
            </a:lnSpc>
            <a:spcBef>
              <a:spcPct val="0"/>
            </a:spcBef>
            <a:spcAft>
              <a:spcPct val="35000"/>
            </a:spcAft>
            <a:buNone/>
          </a:pPr>
          <a:r>
            <a:rPr lang="pt-BR" sz="2500" kern="1200" dirty="0">
              <a:solidFill>
                <a:srgbClr val="7030A0"/>
              </a:solidFill>
            </a:rPr>
            <a:t>Já aquelas que recebem sentença negativa devem ser acompanhadas com ainda mais cuidado, para que, impossibilitadas de contrair novo matrimônio após esgotados os recursos, possam trilhar um caminho de fé coerente com o Evangelho e a doutrina da Igreja, encontrando formas concretas de santificação pela oração, penitência e obras de caridade (cân. 839).</a:t>
          </a:r>
          <a:endParaRPr lang="en-US" sz="2500" kern="1200" dirty="0">
            <a:solidFill>
              <a:srgbClr val="7030A0"/>
            </a:solidFill>
          </a:endParaRPr>
        </a:p>
      </dsp:txBody>
      <dsp:txXfrm>
        <a:off x="0" y="0"/>
        <a:ext cx="7094086" cy="3059722"/>
      </dsp:txXfrm>
    </dsp:sp>
    <dsp:sp modelId="{E85C1596-4207-014E-98F3-58314DACF928}">
      <dsp:nvSpPr>
        <dsp:cNvPr id="0" name=""/>
        <dsp:cNvSpPr/>
      </dsp:nvSpPr>
      <dsp:spPr>
        <a:xfrm>
          <a:off x="0" y="3059722"/>
          <a:ext cx="7094086"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4B5B223-86D9-2E44-B223-9A398063FD43}">
      <dsp:nvSpPr>
        <dsp:cNvPr id="0" name=""/>
        <dsp:cNvSpPr/>
      </dsp:nvSpPr>
      <dsp:spPr>
        <a:xfrm>
          <a:off x="0" y="3059722"/>
          <a:ext cx="7094086" cy="3059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just" defTabSz="1377950">
            <a:lnSpc>
              <a:spcPct val="90000"/>
            </a:lnSpc>
            <a:spcBef>
              <a:spcPct val="0"/>
            </a:spcBef>
            <a:spcAft>
              <a:spcPct val="35000"/>
            </a:spcAft>
            <a:buNone/>
          </a:pPr>
          <a:r>
            <a:rPr lang="pt-BR" sz="3100" kern="1200" dirty="0">
              <a:solidFill>
                <a:srgbClr val="00B050"/>
              </a:solidFill>
            </a:rPr>
            <a:t>Cabe à pastoral judiciária integrá-las na vida da comunidade e ajudá-las a realizar, com consciência, o próprio discernimento vocacional, não substituindo a consciência dos fiéis, mas contribuindo para formá-la e ampliá-la (cf. AL 37, 149).</a:t>
          </a:r>
          <a:endParaRPr lang="en-US" sz="3100" kern="1200" dirty="0">
            <a:solidFill>
              <a:srgbClr val="00B050"/>
            </a:solidFill>
          </a:endParaRPr>
        </a:p>
      </dsp:txBody>
      <dsp:txXfrm>
        <a:off x="0" y="3059722"/>
        <a:ext cx="7094086" cy="3059722"/>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A9ECEC-9175-E347-B69A-0B5CE24077AF}">
      <dsp:nvSpPr>
        <dsp:cNvPr id="0" name=""/>
        <dsp:cNvSpPr/>
      </dsp:nvSpPr>
      <dsp:spPr>
        <a:xfrm rot="5400000">
          <a:off x="-1006936" y="2553536"/>
          <a:ext cx="3457856" cy="452842"/>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82A47B1-0C24-4E4C-82C2-92B016846AC0}">
      <dsp:nvSpPr>
        <dsp:cNvPr id="0" name=""/>
        <dsp:cNvSpPr/>
      </dsp:nvSpPr>
      <dsp:spPr>
        <a:xfrm>
          <a:off x="96580" y="642"/>
          <a:ext cx="3089435" cy="3018946"/>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kern="1200" dirty="0"/>
            <a:t>Essa não é uma nova pastoral, mas um serviço organizado por leigos e clérigos, com manual prático e critérios claros para a investigação preliminar (RP-MIDI art. 3). </a:t>
          </a:r>
          <a:endParaRPr lang="en-US" sz="2100" kern="1200" dirty="0"/>
        </a:p>
      </dsp:txBody>
      <dsp:txXfrm>
        <a:off x="185002" y="89064"/>
        <a:ext cx="2912591" cy="2842102"/>
      </dsp:txXfrm>
    </dsp:sp>
    <dsp:sp modelId="{30855B91-C39B-A54F-82AB-54C3065D40A0}">
      <dsp:nvSpPr>
        <dsp:cNvPr id="0" name=""/>
        <dsp:cNvSpPr/>
      </dsp:nvSpPr>
      <dsp:spPr>
        <a:xfrm>
          <a:off x="729514" y="4294717"/>
          <a:ext cx="4093901" cy="452842"/>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8805B83-E40A-8A4F-92AF-D692ED37619C}">
      <dsp:nvSpPr>
        <dsp:cNvPr id="0" name=""/>
        <dsp:cNvSpPr/>
      </dsp:nvSpPr>
      <dsp:spPr>
        <a:xfrm>
          <a:off x="96580" y="3483004"/>
          <a:ext cx="3089435" cy="3018946"/>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pt-BR" sz="2200" kern="1200" dirty="0"/>
            <a:t>A proposta visa uma pastoral encarnada, capaz de revelar o rosto misericordioso do Pai e tornar visível o serviço judicial da Igreja, ainda pouco conhecido. </a:t>
          </a:r>
          <a:endParaRPr lang="en-US" sz="2200" kern="1200" dirty="0"/>
        </a:p>
      </dsp:txBody>
      <dsp:txXfrm>
        <a:off x="185002" y="3571426"/>
        <a:ext cx="2912591" cy="2842102"/>
      </dsp:txXfrm>
    </dsp:sp>
    <dsp:sp modelId="{0026973C-87B0-7740-8B3B-A96000141EAA}">
      <dsp:nvSpPr>
        <dsp:cNvPr id="0" name=""/>
        <dsp:cNvSpPr/>
      </dsp:nvSpPr>
      <dsp:spPr>
        <a:xfrm>
          <a:off x="4205529" y="3483004"/>
          <a:ext cx="3089435" cy="3018946"/>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kern="1200" dirty="0"/>
            <a:t>Essa renovação não abandona a tradição e a doutrina, mas exige mudança de mentalidade: partir sempre da pessoa, de sua realidade concreta, iluminá-la pelo Evangelho e só depois recorrer à teologia e à doutrina. </a:t>
          </a:r>
          <a:endParaRPr lang="en-US" sz="2000" kern="1200" dirty="0"/>
        </a:p>
      </dsp:txBody>
      <dsp:txXfrm>
        <a:off x="4293951" y="3571426"/>
        <a:ext cx="2912591" cy="284210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50C0D5-038F-4677-A27E-B6F56EA02365}">
      <dsp:nvSpPr>
        <dsp:cNvPr id="0" name=""/>
        <dsp:cNvSpPr/>
      </dsp:nvSpPr>
      <dsp:spPr>
        <a:xfrm>
          <a:off x="0" y="322690"/>
          <a:ext cx="10515600" cy="130540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A4BD3A-006E-4CAF-9EC8-ED2B780B8A5D}">
      <dsp:nvSpPr>
        <dsp:cNvPr id="0" name=""/>
        <dsp:cNvSpPr/>
      </dsp:nvSpPr>
      <dsp:spPr>
        <a:xfrm>
          <a:off x="399572" y="616406"/>
          <a:ext cx="717970" cy="7179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CD1C5A2-60EC-4E68-9077-81E5A8A60D83}">
      <dsp:nvSpPr>
        <dsp:cNvPr id="0" name=""/>
        <dsp:cNvSpPr/>
      </dsp:nvSpPr>
      <dsp:spPr>
        <a:xfrm>
          <a:off x="1507738" y="322690"/>
          <a:ext cx="9007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066800">
            <a:lnSpc>
              <a:spcPct val="90000"/>
            </a:lnSpc>
            <a:spcBef>
              <a:spcPct val="0"/>
            </a:spcBef>
            <a:spcAft>
              <a:spcPct val="35000"/>
            </a:spcAft>
            <a:buNone/>
          </a:pPr>
          <a:r>
            <a:rPr lang="pt-BR" sz="2400" kern="1200" dirty="0"/>
            <a:t>ELABORAR normas de direito particular que regulamentem a pastoral judiciária: </a:t>
          </a:r>
          <a:endParaRPr lang="en-US" sz="2400" kern="1200" dirty="0"/>
        </a:p>
      </dsp:txBody>
      <dsp:txXfrm>
        <a:off x="1507738" y="322690"/>
        <a:ext cx="9007861" cy="1305401"/>
      </dsp:txXfrm>
    </dsp:sp>
    <dsp:sp modelId="{2446F881-DFD8-447E-A9DF-FDD0F2746C99}">
      <dsp:nvSpPr>
        <dsp:cNvPr id="0" name=""/>
        <dsp:cNvSpPr/>
      </dsp:nvSpPr>
      <dsp:spPr>
        <a:xfrm>
          <a:off x="0" y="1954442"/>
          <a:ext cx="10515600" cy="130540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77360E-876D-44AB-BCD2-E09E57F6EA2F}">
      <dsp:nvSpPr>
        <dsp:cNvPr id="0" name=""/>
        <dsp:cNvSpPr/>
      </dsp:nvSpPr>
      <dsp:spPr>
        <a:xfrm>
          <a:off x="399572" y="2248157"/>
          <a:ext cx="717970" cy="7179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6B41A4F-9389-4F72-898C-E9441EA9595F}">
      <dsp:nvSpPr>
        <dsp:cNvPr id="0" name=""/>
        <dsp:cNvSpPr/>
      </dsp:nvSpPr>
      <dsp:spPr>
        <a:xfrm>
          <a:off x="1507738" y="1954442"/>
          <a:ext cx="9007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066800">
            <a:lnSpc>
              <a:spcPct val="90000"/>
            </a:lnSpc>
            <a:spcBef>
              <a:spcPct val="0"/>
            </a:spcBef>
            <a:spcAft>
              <a:spcPct val="35000"/>
            </a:spcAft>
            <a:buNone/>
          </a:pPr>
          <a:r>
            <a:rPr lang="pt-BR" sz="2400" kern="1200" dirty="0"/>
            <a:t>quem pode realizar a investigação prévia, seus limites, sua forma de atuação, e como conduzir o diálogo sempre segundo a verdade e não segundo suposições pessoais. </a:t>
          </a:r>
          <a:endParaRPr lang="en-US" sz="2400" kern="1200" dirty="0"/>
        </a:p>
      </dsp:txBody>
      <dsp:txXfrm>
        <a:off x="1507738" y="1954442"/>
        <a:ext cx="9007861" cy="130540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6CBA53-FB3B-FB11-6B01-5008EA6F5F93}"/>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763C119C-D351-4AFD-F610-046384B014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3D04CE60-201F-6D21-94C9-F11F9DA16777}"/>
              </a:ext>
            </a:extLst>
          </p:cNvPr>
          <p:cNvSpPr>
            <a:spLocks noGrp="1"/>
          </p:cNvSpPr>
          <p:nvPr>
            <p:ph type="dt" sz="half" idx="10"/>
          </p:nvPr>
        </p:nvSpPr>
        <p:spPr/>
        <p:txBody>
          <a:bodyPr/>
          <a:lstStyle/>
          <a:p>
            <a:fld id="{C68847DC-388C-F24C-826D-679CC73AFB40}" type="datetimeFigureOut">
              <a:rPr lang="pt-BR" smtClean="0"/>
              <a:t>21/11/2025</a:t>
            </a:fld>
            <a:endParaRPr lang="pt-BR"/>
          </a:p>
        </p:txBody>
      </p:sp>
      <p:sp>
        <p:nvSpPr>
          <p:cNvPr id="5" name="Espaço Reservado para Rodapé 4">
            <a:extLst>
              <a:ext uri="{FF2B5EF4-FFF2-40B4-BE49-F238E27FC236}">
                <a16:creationId xmlns:a16="http://schemas.microsoft.com/office/drawing/2014/main" id="{9DA230CA-ADAD-4FE5-A1FD-0F892BEC987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F7CDC99-2B9E-FB9A-22C2-A7446AAB2B05}"/>
              </a:ext>
            </a:extLst>
          </p:cNvPr>
          <p:cNvSpPr>
            <a:spLocks noGrp="1"/>
          </p:cNvSpPr>
          <p:nvPr>
            <p:ph type="sldNum" sz="quarter" idx="12"/>
          </p:nvPr>
        </p:nvSpPr>
        <p:spPr/>
        <p:txBody>
          <a:bodyPr/>
          <a:lstStyle/>
          <a:p>
            <a:fld id="{956D13EE-27EA-FD46-A75E-729AFCA5EA2B}" type="slidenum">
              <a:rPr lang="pt-BR" smtClean="0"/>
              <a:t>‹nº›</a:t>
            </a:fld>
            <a:endParaRPr lang="pt-BR"/>
          </a:p>
        </p:txBody>
      </p:sp>
    </p:spTree>
    <p:extLst>
      <p:ext uri="{BB962C8B-B14F-4D97-AF65-F5344CB8AC3E}">
        <p14:creationId xmlns:p14="http://schemas.microsoft.com/office/powerpoint/2010/main" val="3135421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387883-A473-3747-1218-2A96AEA4C8E2}"/>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2D543EC6-45BF-2896-18F9-23C06B3C603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55A3275-EBE0-2ED7-AA3D-C92568FC9F20}"/>
              </a:ext>
            </a:extLst>
          </p:cNvPr>
          <p:cNvSpPr>
            <a:spLocks noGrp="1"/>
          </p:cNvSpPr>
          <p:nvPr>
            <p:ph type="dt" sz="half" idx="10"/>
          </p:nvPr>
        </p:nvSpPr>
        <p:spPr/>
        <p:txBody>
          <a:bodyPr/>
          <a:lstStyle/>
          <a:p>
            <a:fld id="{C68847DC-388C-F24C-826D-679CC73AFB40}" type="datetimeFigureOut">
              <a:rPr lang="pt-BR" smtClean="0"/>
              <a:t>21/11/2025</a:t>
            </a:fld>
            <a:endParaRPr lang="pt-BR"/>
          </a:p>
        </p:txBody>
      </p:sp>
      <p:sp>
        <p:nvSpPr>
          <p:cNvPr id="5" name="Espaço Reservado para Rodapé 4">
            <a:extLst>
              <a:ext uri="{FF2B5EF4-FFF2-40B4-BE49-F238E27FC236}">
                <a16:creationId xmlns:a16="http://schemas.microsoft.com/office/drawing/2014/main" id="{9BD43AEB-64C7-13EC-CF76-9934D1B9B06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272556A-2B47-482E-0DDF-716FA05725A2}"/>
              </a:ext>
            </a:extLst>
          </p:cNvPr>
          <p:cNvSpPr>
            <a:spLocks noGrp="1"/>
          </p:cNvSpPr>
          <p:nvPr>
            <p:ph type="sldNum" sz="quarter" idx="12"/>
          </p:nvPr>
        </p:nvSpPr>
        <p:spPr/>
        <p:txBody>
          <a:bodyPr/>
          <a:lstStyle/>
          <a:p>
            <a:fld id="{956D13EE-27EA-FD46-A75E-729AFCA5EA2B}" type="slidenum">
              <a:rPr lang="pt-BR" smtClean="0"/>
              <a:t>‹nº›</a:t>
            </a:fld>
            <a:endParaRPr lang="pt-BR"/>
          </a:p>
        </p:txBody>
      </p:sp>
    </p:spTree>
    <p:extLst>
      <p:ext uri="{BB962C8B-B14F-4D97-AF65-F5344CB8AC3E}">
        <p14:creationId xmlns:p14="http://schemas.microsoft.com/office/powerpoint/2010/main" val="1499816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3498EE-B839-8594-D309-8E296680313B}"/>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B6AF9913-3651-9226-78F1-72CBD5B3A81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3CE5C054-8BD5-477B-E083-4DD878EE13A7}"/>
              </a:ext>
            </a:extLst>
          </p:cNvPr>
          <p:cNvSpPr>
            <a:spLocks noGrp="1"/>
          </p:cNvSpPr>
          <p:nvPr>
            <p:ph type="dt" sz="half" idx="10"/>
          </p:nvPr>
        </p:nvSpPr>
        <p:spPr/>
        <p:txBody>
          <a:bodyPr/>
          <a:lstStyle/>
          <a:p>
            <a:fld id="{C68847DC-388C-F24C-826D-679CC73AFB40}" type="datetimeFigureOut">
              <a:rPr lang="pt-BR" smtClean="0"/>
              <a:t>21/11/2025</a:t>
            </a:fld>
            <a:endParaRPr lang="pt-BR"/>
          </a:p>
        </p:txBody>
      </p:sp>
      <p:sp>
        <p:nvSpPr>
          <p:cNvPr id="5" name="Espaço Reservado para Rodapé 4">
            <a:extLst>
              <a:ext uri="{FF2B5EF4-FFF2-40B4-BE49-F238E27FC236}">
                <a16:creationId xmlns:a16="http://schemas.microsoft.com/office/drawing/2014/main" id="{DF1BA60A-8CDC-EFE3-ABD5-57A5786B9D8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EF28654-18BF-2678-87AA-36CF0401909B}"/>
              </a:ext>
            </a:extLst>
          </p:cNvPr>
          <p:cNvSpPr>
            <a:spLocks noGrp="1"/>
          </p:cNvSpPr>
          <p:nvPr>
            <p:ph type="sldNum" sz="quarter" idx="12"/>
          </p:nvPr>
        </p:nvSpPr>
        <p:spPr/>
        <p:txBody>
          <a:bodyPr/>
          <a:lstStyle/>
          <a:p>
            <a:fld id="{956D13EE-27EA-FD46-A75E-729AFCA5EA2B}" type="slidenum">
              <a:rPr lang="pt-BR" smtClean="0"/>
              <a:t>‹nº›</a:t>
            </a:fld>
            <a:endParaRPr lang="pt-BR"/>
          </a:p>
        </p:txBody>
      </p:sp>
    </p:spTree>
    <p:extLst>
      <p:ext uri="{BB962C8B-B14F-4D97-AF65-F5344CB8AC3E}">
        <p14:creationId xmlns:p14="http://schemas.microsoft.com/office/powerpoint/2010/main" val="595344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8B4B2D-0AC7-6928-56A2-39C65671BBF8}"/>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E3B6888-6739-E30B-0070-50566F045A2D}"/>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482600EC-8BBD-27C2-80EC-0418BD920D0F}"/>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654F36C2-E179-64E4-41DB-B0B23711D0E7}"/>
              </a:ext>
            </a:extLst>
          </p:cNvPr>
          <p:cNvSpPr>
            <a:spLocks noGrp="1"/>
          </p:cNvSpPr>
          <p:nvPr>
            <p:ph type="dt" sz="half" idx="10"/>
          </p:nvPr>
        </p:nvSpPr>
        <p:spPr/>
        <p:txBody>
          <a:bodyPr/>
          <a:lstStyle/>
          <a:p>
            <a:fld id="{C68847DC-388C-F24C-826D-679CC73AFB40}" type="datetimeFigureOut">
              <a:rPr lang="pt-BR" smtClean="0"/>
              <a:t>21/11/2025</a:t>
            </a:fld>
            <a:endParaRPr lang="pt-BR"/>
          </a:p>
        </p:txBody>
      </p:sp>
      <p:sp>
        <p:nvSpPr>
          <p:cNvPr id="6" name="Espaço Reservado para Rodapé 5">
            <a:extLst>
              <a:ext uri="{FF2B5EF4-FFF2-40B4-BE49-F238E27FC236}">
                <a16:creationId xmlns:a16="http://schemas.microsoft.com/office/drawing/2014/main" id="{E702F333-FFDA-F735-D45C-50D41771595B}"/>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90968B83-76EF-A390-9BA8-45081F7E0DEB}"/>
              </a:ext>
            </a:extLst>
          </p:cNvPr>
          <p:cNvSpPr>
            <a:spLocks noGrp="1"/>
          </p:cNvSpPr>
          <p:nvPr>
            <p:ph type="sldNum" sz="quarter" idx="12"/>
          </p:nvPr>
        </p:nvSpPr>
        <p:spPr/>
        <p:txBody>
          <a:bodyPr/>
          <a:lstStyle/>
          <a:p>
            <a:fld id="{956D13EE-27EA-FD46-A75E-729AFCA5EA2B}" type="slidenum">
              <a:rPr lang="pt-BR" smtClean="0"/>
              <a:t>‹nº›</a:t>
            </a:fld>
            <a:endParaRPr lang="pt-BR"/>
          </a:p>
        </p:txBody>
      </p:sp>
    </p:spTree>
    <p:extLst>
      <p:ext uri="{BB962C8B-B14F-4D97-AF65-F5344CB8AC3E}">
        <p14:creationId xmlns:p14="http://schemas.microsoft.com/office/powerpoint/2010/main" val="584376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E36465-DC60-A157-7F9E-7FB18683D0E7}"/>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612C78E8-817A-CA50-D1AD-F4CC9FE64D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3273F38F-1091-52B8-7FF5-42699A488A3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EBDAFE4F-9713-55AC-2076-607E0A52D2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AF6FAA9F-7C20-A44C-2C2B-9E8E920B98A7}"/>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4DEB92B1-0B33-112B-300E-61BD187638C4}"/>
              </a:ext>
            </a:extLst>
          </p:cNvPr>
          <p:cNvSpPr>
            <a:spLocks noGrp="1"/>
          </p:cNvSpPr>
          <p:nvPr>
            <p:ph type="dt" sz="half" idx="10"/>
          </p:nvPr>
        </p:nvSpPr>
        <p:spPr/>
        <p:txBody>
          <a:bodyPr/>
          <a:lstStyle/>
          <a:p>
            <a:fld id="{C68847DC-388C-F24C-826D-679CC73AFB40}" type="datetimeFigureOut">
              <a:rPr lang="pt-BR" smtClean="0"/>
              <a:t>21/11/2025</a:t>
            </a:fld>
            <a:endParaRPr lang="pt-BR"/>
          </a:p>
        </p:txBody>
      </p:sp>
      <p:sp>
        <p:nvSpPr>
          <p:cNvPr id="8" name="Espaço Reservado para Rodapé 7">
            <a:extLst>
              <a:ext uri="{FF2B5EF4-FFF2-40B4-BE49-F238E27FC236}">
                <a16:creationId xmlns:a16="http://schemas.microsoft.com/office/drawing/2014/main" id="{FEE7AA70-7503-300C-FF7B-ECE72D79280F}"/>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E842E524-C2B3-E9BA-92E3-A6B51F684175}"/>
              </a:ext>
            </a:extLst>
          </p:cNvPr>
          <p:cNvSpPr>
            <a:spLocks noGrp="1"/>
          </p:cNvSpPr>
          <p:nvPr>
            <p:ph type="sldNum" sz="quarter" idx="12"/>
          </p:nvPr>
        </p:nvSpPr>
        <p:spPr/>
        <p:txBody>
          <a:bodyPr/>
          <a:lstStyle/>
          <a:p>
            <a:fld id="{956D13EE-27EA-FD46-A75E-729AFCA5EA2B}" type="slidenum">
              <a:rPr lang="pt-BR" smtClean="0"/>
              <a:t>‹nº›</a:t>
            </a:fld>
            <a:endParaRPr lang="pt-BR"/>
          </a:p>
        </p:txBody>
      </p:sp>
    </p:spTree>
    <p:extLst>
      <p:ext uri="{BB962C8B-B14F-4D97-AF65-F5344CB8AC3E}">
        <p14:creationId xmlns:p14="http://schemas.microsoft.com/office/powerpoint/2010/main" val="2014165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5FA076-263F-A26E-D9A7-E46F1FA1A106}"/>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290FCF9E-6F31-4009-2656-FE02B725BC05}"/>
              </a:ext>
            </a:extLst>
          </p:cNvPr>
          <p:cNvSpPr>
            <a:spLocks noGrp="1"/>
          </p:cNvSpPr>
          <p:nvPr>
            <p:ph type="dt" sz="half" idx="10"/>
          </p:nvPr>
        </p:nvSpPr>
        <p:spPr/>
        <p:txBody>
          <a:bodyPr/>
          <a:lstStyle/>
          <a:p>
            <a:fld id="{C68847DC-388C-F24C-826D-679CC73AFB40}" type="datetimeFigureOut">
              <a:rPr lang="pt-BR" smtClean="0"/>
              <a:t>21/11/2025</a:t>
            </a:fld>
            <a:endParaRPr lang="pt-BR"/>
          </a:p>
        </p:txBody>
      </p:sp>
      <p:sp>
        <p:nvSpPr>
          <p:cNvPr id="4" name="Espaço Reservado para Rodapé 3">
            <a:extLst>
              <a:ext uri="{FF2B5EF4-FFF2-40B4-BE49-F238E27FC236}">
                <a16:creationId xmlns:a16="http://schemas.microsoft.com/office/drawing/2014/main" id="{8BCDA2FA-C049-938F-865F-A5E6F0164474}"/>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A8092E35-424F-2C61-3AB8-1E51DDFEFF1D}"/>
              </a:ext>
            </a:extLst>
          </p:cNvPr>
          <p:cNvSpPr>
            <a:spLocks noGrp="1"/>
          </p:cNvSpPr>
          <p:nvPr>
            <p:ph type="sldNum" sz="quarter" idx="12"/>
          </p:nvPr>
        </p:nvSpPr>
        <p:spPr/>
        <p:txBody>
          <a:bodyPr/>
          <a:lstStyle/>
          <a:p>
            <a:fld id="{956D13EE-27EA-FD46-A75E-729AFCA5EA2B}" type="slidenum">
              <a:rPr lang="pt-BR" smtClean="0"/>
              <a:t>‹nº›</a:t>
            </a:fld>
            <a:endParaRPr lang="pt-BR"/>
          </a:p>
        </p:txBody>
      </p:sp>
    </p:spTree>
    <p:extLst>
      <p:ext uri="{BB962C8B-B14F-4D97-AF65-F5344CB8AC3E}">
        <p14:creationId xmlns:p14="http://schemas.microsoft.com/office/powerpoint/2010/main" val="377933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7C03337-F071-4166-9FB5-06671B78690C}"/>
              </a:ext>
            </a:extLst>
          </p:cNvPr>
          <p:cNvSpPr>
            <a:spLocks noGrp="1"/>
          </p:cNvSpPr>
          <p:nvPr>
            <p:ph type="dt" sz="half" idx="10"/>
          </p:nvPr>
        </p:nvSpPr>
        <p:spPr/>
        <p:txBody>
          <a:bodyPr/>
          <a:lstStyle/>
          <a:p>
            <a:fld id="{C68847DC-388C-F24C-826D-679CC73AFB40}" type="datetimeFigureOut">
              <a:rPr lang="pt-BR" smtClean="0"/>
              <a:t>21/11/2025</a:t>
            </a:fld>
            <a:endParaRPr lang="pt-BR"/>
          </a:p>
        </p:txBody>
      </p:sp>
      <p:sp>
        <p:nvSpPr>
          <p:cNvPr id="3" name="Espaço Reservado para Rodapé 2">
            <a:extLst>
              <a:ext uri="{FF2B5EF4-FFF2-40B4-BE49-F238E27FC236}">
                <a16:creationId xmlns:a16="http://schemas.microsoft.com/office/drawing/2014/main" id="{D0CB6792-A516-144B-5147-7FFEF582C2A4}"/>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69B6F9CD-1A4F-50D0-EB90-27DA624E9686}"/>
              </a:ext>
            </a:extLst>
          </p:cNvPr>
          <p:cNvSpPr>
            <a:spLocks noGrp="1"/>
          </p:cNvSpPr>
          <p:nvPr>
            <p:ph type="sldNum" sz="quarter" idx="12"/>
          </p:nvPr>
        </p:nvSpPr>
        <p:spPr/>
        <p:txBody>
          <a:bodyPr/>
          <a:lstStyle/>
          <a:p>
            <a:fld id="{956D13EE-27EA-FD46-A75E-729AFCA5EA2B}" type="slidenum">
              <a:rPr lang="pt-BR" smtClean="0"/>
              <a:t>‹nº›</a:t>
            </a:fld>
            <a:endParaRPr lang="pt-BR"/>
          </a:p>
        </p:txBody>
      </p:sp>
    </p:spTree>
    <p:extLst>
      <p:ext uri="{BB962C8B-B14F-4D97-AF65-F5344CB8AC3E}">
        <p14:creationId xmlns:p14="http://schemas.microsoft.com/office/powerpoint/2010/main" val="870243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346CE5-8FA1-B6B8-5178-34E2B58A217E}"/>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FC7A3B03-2A3C-C4C3-2339-099DFE49CD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51742240-1225-5C5E-3C84-E8EC1E8F58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F832ABB9-806E-17AE-012F-EBA57E603D9B}"/>
              </a:ext>
            </a:extLst>
          </p:cNvPr>
          <p:cNvSpPr>
            <a:spLocks noGrp="1"/>
          </p:cNvSpPr>
          <p:nvPr>
            <p:ph type="dt" sz="half" idx="10"/>
          </p:nvPr>
        </p:nvSpPr>
        <p:spPr/>
        <p:txBody>
          <a:bodyPr/>
          <a:lstStyle/>
          <a:p>
            <a:fld id="{C68847DC-388C-F24C-826D-679CC73AFB40}" type="datetimeFigureOut">
              <a:rPr lang="pt-BR" smtClean="0"/>
              <a:t>21/11/2025</a:t>
            </a:fld>
            <a:endParaRPr lang="pt-BR"/>
          </a:p>
        </p:txBody>
      </p:sp>
      <p:sp>
        <p:nvSpPr>
          <p:cNvPr id="6" name="Espaço Reservado para Rodapé 5">
            <a:extLst>
              <a:ext uri="{FF2B5EF4-FFF2-40B4-BE49-F238E27FC236}">
                <a16:creationId xmlns:a16="http://schemas.microsoft.com/office/drawing/2014/main" id="{5BBA9ABB-BDAE-76D4-F011-E5030CBCCD78}"/>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0EEAC5D-B82A-FB1E-F9B4-49667082515E}"/>
              </a:ext>
            </a:extLst>
          </p:cNvPr>
          <p:cNvSpPr>
            <a:spLocks noGrp="1"/>
          </p:cNvSpPr>
          <p:nvPr>
            <p:ph type="sldNum" sz="quarter" idx="12"/>
          </p:nvPr>
        </p:nvSpPr>
        <p:spPr/>
        <p:txBody>
          <a:bodyPr/>
          <a:lstStyle/>
          <a:p>
            <a:fld id="{956D13EE-27EA-FD46-A75E-729AFCA5EA2B}" type="slidenum">
              <a:rPr lang="pt-BR" smtClean="0"/>
              <a:t>‹nº›</a:t>
            </a:fld>
            <a:endParaRPr lang="pt-BR"/>
          </a:p>
        </p:txBody>
      </p:sp>
    </p:spTree>
    <p:extLst>
      <p:ext uri="{BB962C8B-B14F-4D97-AF65-F5344CB8AC3E}">
        <p14:creationId xmlns:p14="http://schemas.microsoft.com/office/powerpoint/2010/main" val="3767626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316923-270C-907A-1470-262531726E78}"/>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D4E92C65-8FAA-A94D-6499-FF9BEBB8F1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A2B03182-7476-794D-85F6-CAD1585741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680B73D-AF52-BB96-15B9-1B718209D906}"/>
              </a:ext>
            </a:extLst>
          </p:cNvPr>
          <p:cNvSpPr>
            <a:spLocks noGrp="1"/>
          </p:cNvSpPr>
          <p:nvPr>
            <p:ph type="dt" sz="half" idx="10"/>
          </p:nvPr>
        </p:nvSpPr>
        <p:spPr/>
        <p:txBody>
          <a:bodyPr/>
          <a:lstStyle/>
          <a:p>
            <a:fld id="{C68847DC-388C-F24C-826D-679CC73AFB40}" type="datetimeFigureOut">
              <a:rPr lang="pt-BR" smtClean="0"/>
              <a:t>21/11/2025</a:t>
            </a:fld>
            <a:endParaRPr lang="pt-BR"/>
          </a:p>
        </p:txBody>
      </p:sp>
      <p:sp>
        <p:nvSpPr>
          <p:cNvPr id="6" name="Espaço Reservado para Rodapé 5">
            <a:extLst>
              <a:ext uri="{FF2B5EF4-FFF2-40B4-BE49-F238E27FC236}">
                <a16:creationId xmlns:a16="http://schemas.microsoft.com/office/drawing/2014/main" id="{2DEA8993-6DED-4BDE-0791-AA3A8B6C198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04163BF2-09D2-7649-907D-A9906B52D2B3}"/>
              </a:ext>
            </a:extLst>
          </p:cNvPr>
          <p:cNvSpPr>
            <a:spLocks noGrp="1"/>
          </p:cNvSpPr>
          <p:nvPr>
            <p:ph type="sldNum" sz="quarter" idx="12"/>
          </p:nvPr>
        </p:nvSpPr>
        <p:spPr/>
        <p:txBody>
          <a:bodyPr/>
          <a:lstStyle/>
          <a:p>
            <a:fld id="{956D13EE-27EA-FD46-A75E-729AFCA5EA2B}" type="slidenum">
              <a:rPr lang="pt-BR" smtClean="0"/>
              <a:t>‹nº›</a:t>
            </a:fld>
            <a:endParaRPr lang="pt-BR"/>
          </a:p>
        </p:txBody>
      </p:sp>
    </p:spTree>
    <p:extLst>
      <p:ext uri="{BB962C8B-B14F-4D97-AF65-F5344CB8AC3E}">
        <p14:creationId xmlns:p14="http://schemas.microsoft.com/office/powerpoint/2010/main" val="2644243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516C57-793E-2837-F3F6-F06EC51553E6}"/>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9A4DFDF5-22E0-A700-8F5C-D7EBF63E352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1E9B783-ED2A-A737-B5C5-FE99D224F7ED}"/>
              </a:ext>
            </a:extLst>
          </p:cNvPr>
          <p:cNvSpPr>
            <a:spLocks noGrp="1"/>
          </p:cNvSpPr>
          <p:nvPr>
            <p:ph type="dt" sz="half" idx="10"/>
          </p:nvPr>
        </p:nvSpPr>
        <p:spPr/>
        <p:txBody>
          <a:bodyPr/>
          <a:lstStyle/>
          <a:p>
            <a:fld id="{C68847DC-388C-F24C-826D-679CC73AFB40}" type="datetimeFigureOut">
              <a:rPr lang="pt-BR" smtClean="0"/>
              <a:t>21/11/2025</a:t>
            </a:fld>
            <a:endParaRPr lang="pt-BR"/>
          </a:p>
        </p:txBody>
      </p:sp>
      <p:sp>
        <p:nvSpPr>
          <p:cNvPr id="5" name="Espaço Reservado para Rodapé 4">
            <a:extLst>
              <a:ext uri="{FF2B5EF4-FFF2-40B4-BE49-F238E27FC236}">
                <a16:creationId xmlns:a16="http://schemas.microsoft.com/office/drawing/2014/main" id="{4AAA8094-B19C-E0D5-514A-EED0DE27DFF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C1D0906-BA33-D91B-4804-145612ABEA52}"/>
              </a:ext>
            </a:extLst>
          </p:cNvPr>
          <p:cNvSpPr>
            <a:spLocks noGrp="1"/>
          </p:cNvSpPr>
          <p:nvPr>
            <p:ph type="sldNum" sz="quarter" idx="12"/>
          </p:nvPr>
        </p:nvSpPr>
        <p:spPr/>
        <p:txBody>
          <a:bodyPr/>
          <a:lstStyle/>
          <a:p>
            <a:fld id="{956D13EE-27EA-FD46-A75E-729AFCA5EA2B}" type="slidenum">
              <a:rPr lang="pt-BR" smtClean="0"/>
              <a:t>‹nº›</a:t>
            </a:fld>
            <a:endParaRPr lang="pt-BR"/>
          </a:p>
        </p:txBody>
      </p:sp>
    </p:spTree>
    <p:extLst>
      <p:ext uri="{BB962C8B-B14F-4D97-AF65-F5344CB8AC3E}">
        <p14:creationId xmlns:p14="http://schemas.microsoft.com/office/powerpoint/2010/main" val="701628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CDD407-BE6B-71B6-22D0-D708F3D1E85C}"/>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E59A0691-E0C4-E602-F45F-74A1D60FA015}"/>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2EEB5AF-45D6-1526-6049-7F25343CF4C5}"/>
              </a:ext>
            </a:extLst>
          </p:cNvPr>
          <p:cNvSpPr>
            <a:spLocks noGrp="1"/>
          </p:cNvSpPr>
          <p:nvPr>
            <p:ph type="dt" sz="half" idx="10"/>
          </p:nvPr>
        </p:nvSpPr>
        <p:spPr/>
        <p:txBody>
          <a:bodyPr/>
          <a:lstStyle/>
          <a:p>
            <a:fld id="{C68847DC-388C-F24C-826D-679CC73AFB40}" type="datetimeFigureOut">
              <a:rPr lang="pt-BR" smtClean="0"/>
              <a:t>21/11/2025</a:t>
            </a:fld>
            <a:endParaRPr lang="pt-BR"/>
          </a:p>
        </p:txBody>
      </p:sp>
      <p:sp>
        <p:nvSpPr>
          <p:cNvPr id="5" name="Espaço Reservado para Rodapé 4">
            <a:extLst>
              <a:ext uri="{FF2B5EF4-FFF2-40B4-BE49-F238E27FC236}">
                <a16:creationId xmlns:a16="http://schemas.microsoft.com/office/drawing/2014/main" id="{F309B38A-17FC-B9E8-FA8B-A1D6798BC7A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0A3EB57-50AD-CE22-F61B-8D01A02D3AAA}"/>
              </a:ext>
            </a:extLst>
          </p:cNvPr>
          <p:cNvSpPr>
            <a:spLocks noGrp="1"/>
          </p:cNvSpPr>
          <p:nvPr>
            <p:ph type="sldNum" sz="quarter" idx="12"/>
          </p:nvPr>
        </p:nvSpPr>
        <p:spPr/>
        <p:txBody>
          <a:bodyPr/>
          <a:lstStyle/>
          <a:p>
            <a:fld id="{956D13EE-27EA-FD46-A75E-729AFCA5EA2B}" type="slidenum">
              <a:rPr lang="pt-BR" smtClean="0"/>
              <a:t>‹nº›</a:t>
            </a:fld>
            <a:endParaRPr lang="pt-BR"/>
          </a:p>
        </p:txBody>
      </p:sp>
    </p:spTree>
    <p:extLst>
      <p:ext uri="{BB962C8B-B14F-4D97-AF65-F5344CB8AC3E}">
        <p14:creationId xmlns:p14="http://schemas.microsoft.com/office/powerpoint/2010/main" val="3076365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CACDDCB0-CED8-EC9B-A2FC-F2871C2A9E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36EB0C0A-F6A5-4305-C1DF-D9469620DF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81CF47E-4D6C-8F3B-948B-4F2C05315A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68847DC-388C-F24C-826D-679CC73AFB40}" type="datetimeFigureOut">
              <a:rPr lang="pt-BR" smtClean="0"/>
              <a:t>21/11/2025</a:t>
            </a:fld>
            <a:endParaRPr lang="pt-BR"/>
          </a:p>
        </p:txBody>
      </p:sp>
      <p:sp>
        <p:nvSpPr>
          <p:cNvPr id="5" name="Espaço Reservado para Rodapé 4">
            <a:extLst>
              <a:ext uri="{FF2B5EF4-FFF2-40B4-BE49-F238E27FC236}">
                <a16:creationId xmlns:a16="http://schemas.microsoft.com/office/drawing/2014/main" id="{362A3869-E9D3-FA51-A781-29BF958A45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Espaço Reservado para Número de Slide 5">
            <a:extLst>
              <a:ext uri="{FF2B5EF4-FFF2-40B4-BE49-F238E27FC236}">
                <a16:creationId xmlns:a16="http://schemas.microsoft.com/office/drawing/2014/main" id="{F272EE58-7EFA-3F55-A359-7E525E60CF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56D13EE-27EA-FD46-A75E-729AFCA5EA2B}" type="slidenum">
              <a:rPr lang="pt-BR" smtClean="0"/>
              <a:t>‹nº›</a:t>
            </a:fld>
            <a:endParaRPr lang="pt-BR"/>
          </a:p>
        </p:txBody>
      </p:sp>
    </p:spTree>
    <p:extLst>
      <p:ext uri="{BB962C8B-B14F-4D97-AF65-F5344CB8AC3E}">
        <p14:creationId xmlns:p14="http://schemas.microsoft.com/office/powerpoint/2010/main" val="15900549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6" name="Rectangle 1032">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A045FF45-CCE6-0CE2-0975-4866D3E2B691}"/>
              </a:ext>
            </a:extLst>
          </p:cNvPr>
          <p:cNvSpPr>
            <a:spLocks noGrp="1"/>
          </p:cNvSpPr>
          <p:nvPr>
            <p:ph type="ctrTitle"/>
          </p:nvPr>
        </p:nvSpPr>
        <p:spPr>
          <a:xfrm>
            <a:off x="728663" y="1422400"/>
            <a:ext cx="4505552" cy="2387600"/>
          </a:xfrm>
        </p:spPr>
        <p:txBody>
          <a:bodyPr>
            <a:normAutofit fontScale="90000"/>
          </a:bodyPr>
          <a:lstStyle/>
          <a:p>
            <a:pPr algn="l"/>
            <a:r>
              <a:rPr lang="pt-BR" sz="3900" dirty="0">
                <a:solidFill>
                  <a:schemeClr val="bg1"/>
                </a:solidFill>
              </a:rPr>
              <a:t>PASTORAL FAMILIAR</a:t>
            </a:r>
            <a:br>
              <a:rPr lang="pt-BR" sz="3900" dirty="0">
                <a:solidFill>
                  <a:schemeClr val="bg1"/>
                </a:solidFill>
              </a:rPr>
            </a:br>
            <a:r>
              <a:rPr lang="pt-BR" sz="3900" dirty="0">
                <a:solidFill>
                  <a:schemeClr val="bg1"/>
                </a:solidFill>
              </a:rPr>
              <a:t>MOVIMENTOS FAMILIARES</a:t>
            </a:r>
            <a:br>
              <a:rPr lang="pt-BR" sz="3900" dirty="0">
                <a:solidFill>
                  <a:schemeClr val="bg1"/>
                </a:solidFill>
              </a:rPr>
            </a:br>
            <a:r>
              <a:rPr lang="pt-BR" sz="3900" dirty="0">
                <a:solidFill>
                  <a:schemeClr val="bg1"/>
                </a:solidFill>
              </a:rPr>
              <a:t>PASTORAL JUDICIÁRIA</a:t>
            </a:r>
          </a:p>
        </p:txBody>
      </p:sp>
      <p:sp>
        <p:nvSpPr>
          <p:cNvPr id="1035" name="Freeform: Shape 1034">
            <a:extLst>
              <a:ext uri="{FF2B5EF4-FFF2-40B4-BE49-F238E27FC236}">
                <a16:creationId xmlns:a16="http://schemas.microsoft.com/office/drawing/2014/main" id="{0277405F-0B4F-4418-B773-1B38814125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30421" y="226893"/>
            <a:ext cx="5968658" cy="6085007"/>
          </a:xfrm>
          <a:custGeom>
            <a:avLst/>
            <a:gdLst>
              <a:gd name="connsiteX0" fmla="*/ 0 w 5968658"/>
              <a:gd name="connsiteY0" fmla="*/ 0 h 6085007"/>
              <a:gd name="connsiteX1" fmla="*/ 3557919 w 5968658"/>
              <a:gd name="connsiteY1" fmla="*/ 0 h 6085007"/>
              <a:gd name="connsiteX2" fmla="*/ 3557919 w 5968658"/>
              <a:gd name="connsiteY2" fmla="*/ 2195749 h 6085007"/>
              <a:gd name="connsiteX3" fmla="*/ 5968658 w 5968658"/>
              <a:gd name="connsiteY3" fmla="*/ 2195749 h 6085007"/>
              <a:gd name="connsiteX4" fmla="*/ 5968658 w 5968658"/>
              <a:gd name="connsiteY4" fmla="*/ 6085007 h 6085007"/>
              <a:gd name="connsiteX5" fmla="*/ 2058230 w 5968658"/>
              <a:gd name="connsiteY5" fmla="*/ 6085007 h 6085007"/>
              <a:gd name="connsiteX6" fmla="*/ 2058230 w 5968658"/>
              <a:gd name="connsiteY6" fmla="*/ 3538657 h 6085007"/>
              <a:gd name="connsiteX7" fmla="*/ 0 w 5968658"/>
              <a:gd name="connsiteY7" fmla="*/ 3538657 h 608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68658" h="6085007">
                <a:moveTo>
                  <a:pt x="0" y="0"/>
                </a:moveTo>
                <a:lnTo>
                  <a:pt x="3557919" y="0"/>
                </a:lnTo>
                <a:lnTo>
                  <a:pt x="3557919" y="2195749"/>
                </a:lnTo>
                <a:lnTo>
                  <a:pt x="5968658" y="2195749"/>
                </a:lnTo>
                <a:lnTo>
                  <a:pt x="5968658" y="6085007"/>
                </a:lnTo>
                <a:lnTo>
                  <a:pt x="2058230" y="6085007"/>
                </a:lnTo>
                <a:lnTo>
                  <a:pt x="2058230" y="3538657"/>
                </a:lnTo>
                <a:lnTo>
                  <a:pt x="0" y="3538657"/>
                </a:lnTo>
                <a:close/>
              </a:path>
            </a:pathLst>
          </a:custGeom>
          <a:solidFill>
            <a:schemeClr val="tx1">
              <a:lumMod val="95000"/>
              <a:lumOff val="5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Imagem 3">
            <a:extLst>
              <a:ext uri="{FF2B5EF4-FFF2-40B4-BE49-F238E27FC236}">
                <a16:creationId xmlns:a16="http://schemas.microsoft.com/office/drawing/2014/main" id="{5C1844E0-9FBE-BA9D-2357-80BC0EB3E661}"/>
              </a:ext>
            </a:extLst>
          </p:cNvPr>
          <p:cNvPicPr>
            <a:picLocks noChangeAspect="1"/>
          </p:cNvPicPr>
          <p:nvPr/>
        </p:nvPicPr>
        <p:blipFill>
          <a:blip r:embed="rId2"/>
          <a:stretch>
            <a:fillRect/>
          </a:stretch>
        </p:blipFill>
        <p:spPr>
          <a:xfrm>
            <a:off x="7839805" y="2863439"/>
            <a:ext cx="3408121" cy="3007665"/>
          </a:xfrm>
          <a:prstGeom prst="rect">
            <a:avLst/>
          </a:prstGeom>
        </p:spPr>
      </p:pic>
      <p:pic>
        <p:nvPicPr>
          <p:cNvPr id="1028" name="Picture 4" descr="O que é a Pastoral Familiar? | Arquidiocese de Goiânia">
            <a:extLst>
              <a:ext uri="{FF2B5EF4-FFF2-40B4-BE49-F238E27FC236}">
                <a16:creationId xmlns:a16="http://schemas.microsoft.com/office/drawing/2014/main" id="{DDB7B260-46B1-CE77-8A4F-BB9E18BD044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756393" y="831480"/>
            <a:ext cx="3105975" cy="2329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584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38F59A4-4431-460D-8E49-6E65C189A5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8A919B9C-5C01-47E4-B2F2-45F589208A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id="{E85A82CE-D835-4542-BE8D-62A8F5A94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63D7EF0-3AC8-4029-B55D-EBDD733D3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ítulo 1">
            <a:extLst>
              <a:ext uri="{FF2B5EF4-FFF2-40B4-BE49-F238E27FC236}">
                <a16:creationId xmlns:a16="http://schemas.microsoft.com/office/drawing/2014/main" id="{380CDCF8-77EE-00DB-7C21-18237CB37EB9}"/>
              </a:ext>
            </a:extLst>
          </p:cNvPr>
          <p:cNvSpPr>
            <a:spLocks noGrp="1"/>
          </p:cNvSpPr>
          <p:nvPr>
            <p:ph type="title"/>
          </p:nvPr>
        </p:nvSpPr>
        <p:spPr>
          <a:xfrm>
            <a:off x="550863" y="365125"/>
            <a:ext cx="11090274" cy="1325563"/>
          </a:xfrm>
        </p:spPr>
        <p:txBody>
          <a:bodyPr>
            <a:normAutofit/>
          </a:bodyPr>
          <a:lstStyle/>
          <a:p>
            <a:r>
              <a:rPr lang="pt-BR" sz="4000" dirty="0">
                <a:solidFill>
                  <a:srgbClr val="FF0000"/>
                </a:solidFill>
              </a:rPr>
              <a:t>GENESE</a:t>
            </a:r>
          </a:p>
        </p:txBody>
      </p:sp>
      <p:graphicFrame>
        <p:nvGraphicFramePr>
          <p:cNvPr id="5" name="Espaço Reservado para Conteúdo 2">
            <a:extLst>
              <a:ext uri="{FF2B5EF4-FFF2-40B4-BE49-F238E27FC236}">
                <a16:creationId xmlns:a16="http://schemas.microsoft.com/office/drawing/2014/main" id="{41B499D5-71F9-810C-0347-72A7DB13E69D}"/>
              </a:ext>
            </a:extLst>
          </p:cNvPr>
          <p:cNvGraphicFramePr>
            <a:graphicFrameLocks noGrp="1"/>
          </p:cNvGraphicFramePr>
          <p:nvPr>
            <p:ph idx="1"/>
            <p:extLst>
              <p:ext uri="{D42A27DB-BD31-4B8C-83A1-F6EECF244321}">
                <p14:modId xmlns:p14="http://schemas.microsoft.com/office/powerpoint/2010/main" val="939591250"/>
              </p:ext>
            </p:extLst>
          </p:nvPr>
        </p:nvGraphicFramePr>
        <p:xfrm>
          <a:off x="281353" y="1690687"/>
          <a:ext cx="11648049" cy="49351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06703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CD3B685-6F11-3428-3E86-5D0D2EF74EF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C46CDE0-0E46-950B-7436-1FC0870289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73334568-9990-665C-04B2-8E9FE6B45B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id="{2AA585D5-0F48-F4E8-10B6-3482030352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5C75E1F-5D42-71E8-B57A-D0C6689AFF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ítulo 1">
            <a:extLst>
              <a:ext uri="{FF2B5EF4-FFF2-40B4-BE49-F238E27FC236}">
                <a16:creationId xmlns:a16="http://schemas.microsoft.com/office/drawing/2014/main" id="{2CF935B2-1186-29BE-6F15-58C8D81E8C95}"/>
              </a:ext>
            </a:extLst>
          </p:cNvPr>
          <p:cNvSpPr>
            <a:spLocks noGrp="1"/>
          </p:cNvSpPr>
          <p:nvPr>
            <p:ph type="title"/>
          </p:nvPr>
        </p:nvSpPr>
        <p:spPr>
          <a:xfrm>
            <a:off x="550863" y="365125"/>
            <a:ext cx="11090274" cy="1325563"/>
          </a:xfrm>
        </p:spPr>
        <p:txBody>
          <a:bodyPr>
            <a:normAutofit/>
          </a:bodyPr>
          <a:lstStyle/>
          <a:p>
            <a:r>
              <a:rPr lang="pt-BR" sz="4000" dirty="0">
                <a:solidFill>
                  <a:srgbClr val="FF0000"/>
                </a:solidFill>
              </a:rPr>
              <a:t>GENESE</a:t>
            </a:r>
          </a:p>
        </p:txBody>
      </p:sp>
      <p:graphicFrame>
        <p:nvGraphicFramePr>
          <p:cNvPr id="5" name="Espaço Reservado para Conteúdo 2">
            <a:extLst>
              <a:ext uri="{FF2B5EF4-FFF2-40B4-BE49-F238E27FC236}">
                <a16:creationId xmlns:a16="http://schemas.microsoft.com/office/drawing/2014/main" id="{6129FEE3-39B7-A00D-6BB6-8AD8FCF41575}"/>
              </a:ext>
            </a:extLst>
          </p:cNvPr>
          <p:cNvGraphicFramePr>
            <a:graphicFrameLocks noGrp="1"/>
          </p:cNvGraphicFramePr>
          <p:nvPr>
            <p:ph idx="1"/>
            <p:extLst>
              <p:ext uri="{D42A27DB-BD31-4B8C-83A1-F6EECF244321}">
                <p14:modId xmlns:p14="http://schemas.microsoft.com/office/powerpoint/2010/main" val="287245049"/>
              </p:ext>
            </p:extLst>
          </p:nvPr>
        </p:nvGraphicFramePr>
        <p:xfrm>
          <a:off x="281353" y="1690687"/>
          <a:ext cx="11648049" cy="49351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7431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CB74B7-2887-9DE2-1AB8-3FF235BA0F4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77AECA3-88E3-D073-EACA-2BDFEAEDC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C170EB91-8F69-F8C8-BB35-EFBDEDF693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id="{7F56FA8D-513D-DDD2-79FA-7460FFB145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57365B9-A182-541F-6508-4C564D64BE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ítulo 1">
            <a:extLst>
              <a:ext uri="{FF2B5EF4-FFF2-40B4-BE49-F238E27FC236}">
                <a16:creationId xmlns:a16="http://schemas.microsoft.com/office/drawing/2014/main" id="{0E58C80A-9421-4CC4-AC8E-BF17A2CF4B8C}"/>
              </a:ext>
            </a:extLst>
          </p:cNvPr>
          <p:cNvSpPr>
            <a:spLocks noGrp="1"/>
          </p:cNvSpPr>
          <p:nvPr>
            <p:ph type="title"/>
          </p:nvPr>
        </p:nvSpPr>
        <p:spPr>
          <a:xfrm>
            <a:off x="550863" y="365125"/>
            <a:ext cx="11090274" cy="1325563"/>
          </a:xfrm>
        </p:spPr>
        <p:txBody>
          <a:bodyPr>
            <a:normAutofit/>
          </a:bodyPr>
          <a:lstStyle/>
          <a:p>
            <a:r>
              <a:rPr lang="pt-BR" sz="4000" dirty="0">
                <a:solidFill>
                  <a:srgbClr val="FF0000"/>
                </a:solidFill>
              </a:rPr>
              <a:t>GENESE</a:t>
            </a:r>
          </a:p>
        </p:txBody>
      </p:sp>
      <p:graphicFrame>
        <p:nvGraphicFramePr>
          <p:cNvPr id="5" name="Espaço Reservado para Conteúdo 2">
            <a:extLst>
              <a:ext uri="{FF2B5EF4-FFF2-40B4-BE49-F238E27FC236}">
                <a16:creationId xmlns:a16="http://schemas.microsoft.com/office/drawing/2014/main" id="{CC3C2C45-CA78-BE4D-60A2-67C67A03D71F}"/>
              </a:ext>
            </a:extLst>
          </p:cNvPr>
          <p:cNvGraphicFramePr>
            <a:graphicFrameLocks noGrp="1"/>
          </p:cNvGraphicFramePr>
          <p:nvPr>
            <p:ph idx="1"/>
            <p:extLst>
              <p:ext uri="{D42A27DB-BD31-4B8C-83A1-F6EECF244321}">
                <p14:modId xmlns:p14="http://schemas.microsoft.com/office/powerpoint/2010/main" val="1506994228"/>
              </p:ext>
            </p:extLst>
          </p:nvPr>
        </p:nvGraphicFramePr>
        <p:xfrm>
          <a:off x="281353" y="1690687"/>
          <a:ext cx="11648049" cy="49351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52673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E74A80-E408-0D5B-04BD-B9762551835D}"/>
              </a:ext>
            </a:extLst>
          </p:cNvPr>
          <p:cNvSpPr>
            <a:spLocks noGrp="1"/>
          </p:cNvSpPr>
          <p:nvPr>
            <p:ph type="title"/>
          </p:nvPr>
        </p:nvSpPr>
        <p:spPr/>
        <p:txBody>
          <a:bodyPr>
            <a:normAutofit/>
          </a:bodyPr>
          <a:lstStyle/>
          <a:p>
            <a:pPr algn="ctr"/>
            <a:r>
              <a:rPr lang="pt-BR" sz="3800" dirty="0">
                <a:solidFill>
                  <a:srgbClr val="FF0000"/>
                </a:solidFill>
              </a:rPr>
              <a:t>PASTORAL JUDICIÁRIA – PRINCÍPIO NORTEADOR: VERDADE, CARIDADE E PROXIMIDADE</a:t>
            </a:r>
          </a:p>
        </p:txBody>
      </p:sp>
      <p:graphicFrame>
        <p:nvGraphicFramePr>
          <p:cNvPr id="5" name="Espaço Reservado para Conteúdo 2">
            <a:extLst>
              <a:ext uri="{FF2B5EF4-FFF2-40B4-BE49-F238E27FC236}">
                <a16:creationId xmlns:a16="http://schemas.microsoft.com/office/drawing/2014/main" id="{7FBEFB3D-385F-9E7C-DF70-D45D67201875}"/>
              </a:ext>
            </a:extLst>
          </p:cNvPr>
          <p:cNvGraphicFramePr>
            <a:graphicFrameLocks noGrp="1"/>
          </p:cNvGraphicFramePr>
          <p:nvPr>
            <p:ph idx="1"/>
            <p:extLst>
              <p:ext uri="{D42A27DB-BD31-4B8C-83A1-F6EECF244321}">
                <p14:modId xmlns:p14="http://schemas.microsoft.com/office/powerpoint/2010/main" val="3204868042"/>
              </p:ext>
            </p:extLst>
          </p:nvPr>
        </p:nvGraphicFramePr>
        <p:xfrm>
          <a:off x="295421" y="1825624"/>
          <a:ext cx="11633981" cy="48424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1117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2A08722-3C55-E6B4-50BB-12524110CF85}"/>
              </a:ext>
            </a:extLst>
          </p:cNvPr>
          <p:cNvPicPr>
            <a:picLocks noChangeAspect="1"/>
          </p:cNvPicPr>
          <p:nvPr/>
        </p:nvPicPr>
        <p:blipFill>
          <a:blip r:embed="rId2">
            <a:duotone>
              <a:schemeClr val="bg2">
                <a:shade val="45000"/>
                <a:satMod val="135000"/>
              </a:schemeClr>
              <a:prstClr val="white"/>
            </a:duotone>
          </a:blip>
          <a:srcRect t="15730"/>
          <a:stretch>
            <a:fillRect/>
          </a:stretch>
        </p:blipFill>
        <p:spPr>
          <a:xfrm>
            <a:off x="20" y="10"/>
            <a:ext cx="12191980" cy="6857990"/>
          </a:xfrm>
          <a:prstGeom prst="rect">
            <a:avLst/>
          </a:prstGeom>
        </p:spPr>
      </p:pic>
      <p:sp>
        <p:nvSpPr>
          <p:cNvPr id="19" name="Rectangle 18">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Espaço Reservado para Conteúdo 2">
            <a:extLst>
              <a:ext uri="{FF2B5EF4-FFF2-40B4-BE49-F238E27FC236}">
                <a16:creationId xmlns:a16="http://schemas.microsoft.com/office/drawing/2014/main" id="{4D286E0A-D7F3-0D86-D2BD-CB5EDEBDF1DD}"/>
              </a:ext>
            </a:extLst>
          </p:cNvPr>
          <p:cNvGraphicFramePr>
            <a:graphicFrameLocks noGrp="1"/>
          </p:cNvGraphicFramePr>
          <p:nvPr>
            <p:ph idx="1"/>
            <p:extLst>
              <p:ext uri="{D42A27DB-BD31-4B8C-83A1-F6EECF244321}">
                <p14:modId xmlns:p14="http://schemas.microsoft.com/office/powerpoint/2010/main" val="2733022741"/>
              </p:ext>
            </p:extLst>
          </p:nvPr>
        </p:nvGraphicFramePr>
        <p:xfrm>
          <a:off x="422031" y="379828"/>
          <a:ext cx="11366695" cy="61616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16993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BDC334B-9671-3C87-6899-B38F86E76F5A}"/>
              </a:ext>
            </a:extLst>
          </p:cNvPr>
          <p:cNvPicPr>
            <a:picLocks noChangeAspect="1"/>
          </p:cNvPicPr>
          <p:nvPr/>
        </p:nvPicPr>
        <p:blipFill>
          <a:blip r:embed="rId2">
            <a:duotone>
              <a:schemeClr val="bg2">
                <a:shade val="45000"/>
                <a:satMod val="135000"/>
              </a:schemeClr>
              <a:prstClr val="white"/>
            </a:duotone>
          </a:blip>
          <a:srcRect t="5552" b="10178"/>
          <a:stretch>
            <a:fillRect/>
          </a:stretch>
        </p:blipFill>
        <p:spPr>
          <a:xfrm>
            <a:off x="20" y="10"/>
            <a:ext cx="12191980" cy="6857990"/>
          </a:xfrm>
          <a:prstGeom prst="rect">
            <a:avLst/>
          </a:prstGeom>
        </p:spPr>
      </p:pic>
      <p:sp>
        <p:nvSpPr>
          <p:cNvPr id="17" name="Rectangle 16">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Espaço Reservado para Conteúdo 2">
            <a:extLst>
              <a:ext uri="{FF2B5EF4-FFF2-40B4-BE49-F238E27FC236}">
                <a16:creationId xmlns:a16="http://schemas.microsoft.com/office/drawing/2014/main" id="{572DB7FF-C79E-68C5-2255-80538B855FEE}"/>
              </a:ext>
            </a:extLst>
          </p:cNvPr>
          <p:cNvGraphicFramePr>
            <a:graphicFrameLocks noGrp="1"/>
          </p:cNvGraphicFramePr>
          <p:nvPr>
            <p:ph idx="1"/>
            <p:extLst>
              <p:ext uri="{D42A27DB-BD31-4B8C-83A1-F6EECF244321}">
                <p14:modId xmlns:p14="http://schemas.microsoft.com/office/powerpoint/2010/main" val="1489292208"/>
              </p:ext>
            </p:extLst>
          </p:nvPr>
        </p:nvGraphicFramePr>
        <p:xfrm>
          <a:off x="182880" y="225083"/>
          <a:ext cx="11873131" cy="640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0272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02C464A-913D-1167-40F9-2BC4529FE507}"/>
              </a:ext>
            </a:extLst>
          </p:cNvPr>
          <p:cNvPicPr>
            <a:picLocks noChangeAspect="1"/>
          </p:cNvPicPr>
          <p:nvPr/>
        </p:nvPicPr>
        <p:blipFill>
          <a:blip r:embed="rId2">
            <a:duotone>
              <a:schemeClr val="bg2">
                <a:shade val="45000"/>
                <a:satMod val="135000"/>
              </a:schemeClr>
              <a:prstClr val="white"/>
            </a:duotone>
          </a:blip>
          <a:srcRect t="15730"/>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4F91D36-A4F7-D11E-9BA7-DA74894F8117}"/>
              </a:ext>
            </a:extLst>
          </p:cNvPr>
          <p:cNvSpPr>
            <a:spLocks noGrp="1"/>
          </p:cNvSpPr>
          <p:nvPr>
            <p:ph type="title"/>
          </p:nvPr>
        </p:nvSpPr>
        <p:spPr>
          <a:xfrm>
            <a:off x="838200" y="365125"/>
            <a:ext cx="10515600" cy="1325563"/>
          </a:xfrm>
        </p:spPr>
        <p:txBody>
          <a:bodyPr>
            <a:normAutofit/>
          </a:bodyPr>
          <a:lstStyle/>
          <a:p>
            <a:r>
              <a:rPr lang="pt-BR" dirty="0">
                <a:solidFill>
                  <a:srgbClr val="FF0000"/>
                </a:solidFill>
              </a:rPr>
              <a:t>DESTINATÁRIOS</a:t>
            </a:r>
          </a:p>
        </p:txBody>
      </p:sp>
      <p:graphicFrame>
        <p:nvGraphicFramePr>
          <p:cNvPr id="5" name="Espaço Reservado para Conteúdo 2">
            <a:extLst>
              <a:ext uri="{FF2B5EF4-FFF2-40B4-BE49-F238E27FC236}">
                <a16:creationId xmlns:a16="http://schemas.microsoft.com/office/drawing/2014/main" id="{91DF2024-0727-A816-F65D-4D0626A90B18}"/>
              </a:ext>
            </a:extLst>
          </p:cNvPr>
          <p:cNvGraphicFramePr>
            <a:graphicFrameLocks noGrp="1"/>
          </p:cNvGraphicFramePr>
          <p:nvPr>
            <p:ph idx="1"/>
            <p:extLst>
              <p:ext uri="{D42A27DB-BD31-4B8C-83A1-F6EECF244321}">
                <p14:modId xmlns:p14="http://schemas.microsoft.com/office/powerpoint/2010/main" val="2236539951"/>
              </p:ext>
            </p:extLst>
          </p:nvPr>
        </p:nvGraphicFramePr>
        <p:xfrm>
          <a:off x="323557" y="1378634"/>
          <a:ext cx="11605845" cy="51142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1991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3FF427F-9FDB-3D0B-B173-F318B8635D4C}"/>
              </a:ext>
            </a:extLst>
          </p:cNvPr>
          <p:cNvPicPr>
            <a:picLocks noChangeAspect="1"/>
          </p:cNvPicPr>
          <p:nvPr/>
        </p:nvPicPr>
        <p:blipFill>
          <a:blip r:embed="rId2"/>
          <a:srcRect t="3003" b="12727"/>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BC4D9F30-C1F6-EE7E-466D-0F87A12A8BD9}"/>
              </a:ext>
            </a:extLst>
          </p:cNvPr>
          <p:cNvSpPr>
            <a:spLocks noGrp="1"/>
          </p:cNvSpPr>
          <p:nvPr>
            <p:ph type="title"/>
          </p:nvPr>
        </p:nvSpPr>
        <p:spPr>
          <a:xfrm>
            <a:off x="838200" y="365125"/>
            <a:ext cx="10515600" cy="1325563"/>
          </a:xfrm>
        </p:spPr>
        <p:txBody>
          <a:bodyPr>
            <a:normAutofit/>
          </a:bodyPr>
          <a:lstStyle/>
          <a:p>
            <a:r>
              <a:rPr lang="pt-BR" dirty="0"/>
              <a:t>visa oferecer aos cônjuges:</a:t>
            </a:r>
          </a:p>
        </p:txBody>
      </p:sp>
      <p:graphicFrame>
        <p:nvGraphicFramePr>
          <p:cNvPr id="5" name="Espaço Reservado para Conteúdo 2">
            <a:extLst>
              <a:ext uri="{FF2B5EF4-FFF2-40B4-BE49-F238E27FC236}">
                <a16:creationId xmlns:a16="http://schemas.microsoft.com/office/drawing/2014/main" id="{C3F65555-C4A0-EC3A-5BA3-E116A144BA1A}"/>
              </a:ext>
            </a:extLst>
          </p:cNvPr>
          <p:cNvGraphicFramePr>
            <a:graphicFrameLocks noGrp="1"/>
          </p:cNvGraphicFramePr>
          <p:nvPr>
            <p:ph idx="1"/>
            <p:extLst>
              <p:ext uri="{D42A27DB-BD31-4B8C-83A1-F6EECF244321}">
                <p14:modId xmlns:p14="http://schemas.microsoft.com/office/powerpoint/2010/main" val="3362252400"/>
              </p:ext>
            </p:extLst>
          </p:nvPr>
        </p:nvGraphicFramePr>
        <p:xfrm>
          <a:off x="436098" y="1825625"/>
          <a:ext cx="11380764" cy="4667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01432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E26243A-4DC5-AA4A-130B-D1A27C877587}"/>
              </a:ext>
            </a:extLst>
          </p:cNvPr>
          <p:cNvPicPr>
            <a:picLocks noChangeAspect="1"/>
          </p:cNvPicPr>
          <p:nvPr/>
        </p:nvPicPr>
        <p:blipFill>
          <a:blip r:embed="rId2"/>
          <a:srcRect b="8537"/>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5A62486D-F770-31E1-D1CB-B8973DC9107E}"/>
              </a:ext>
            </a:extLst>
          </p:cNvPr>
          <p:cNvSpPr>
            <a:spLocks noGrp="1"/>
          </p:cNvSpPr>
          <p:nvPr>
            <p:ph type="title"/>
          </p:nvPr>
        </p:nvSpPr>
        <p:spPr>
          <a:xfrm>
            <a:off x="838200" y="365126"/>
            <a:ext cx="10515600" cy="858764"/>
          </a:xfrm>
        </p:spPr>
        <p:txBody>
          <a:bodyPr>
            <a:normAutofit/>
          </a:bodyPr>
          <a:lstStyle/>
          <a:p>
            <a:r>
              <a:rPr lang="pt-BR" dirty="0">
                <a:solidFill>
                  <a:srgbClr val="FF0000"/>
                </a:solidFill>
              </a:rPr>
              <a:t>AGENTES DA PASTORAL</a:t>
            </a:r>
          </a:p>
        </p:txBody>
      </p:sp>
      <p:graphicFrame>
        <p:nvGraphicFramePr>
          <p:cNvPr id="5" name="Espaço Reservado para Conteúdo 2">
            <a:extLst>
              <a:ext uri="{FF2B5EF4-FFF2-40B4-BE49-F238E27FC236}">
                <a16:creationId xmlns:a16="http://schemas.microsoft.com/office/drawing/2014/main" id="{D57C08BA-31B0-226C-D1CD-50853D057A03}"/>
              </a:ext>
            </a:extLst>
          </p:cNvPr>
          <p:cNvGraphicFramePr>
            <a:graphicFrameLocks noGrp="1"/>
          </p:cNvGraphicFramePr>
          <p:nvPr>
            <p:ph idx="1"/>
            <p:extLst>
              <p:ext uri="{D42A27DB-BD31-4B8C-83A1-F6EECF244321}">
                <p14:modId xmlns:p14="http://schemas.microsoft.com/office/powerpoint/2010/main" val="3095700537"/>
              </p:ext>
            </p:extLst>
          </p:nvPr>
        </p:nvGraphicFramePr>
        <p:xfrm>
          <a:off x="337625" y="1392702"/>
          <a:ext cx="11676183" cy="52613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2301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6" name="Group 10">
            <a:extLst>
              <a:ext uri="{FF2B5EF4-FFF2-40B4-BE49-F238E27FC236}">
                <a16:creationId xmlns:a16="http://schemas.microsoft.com/office/drawing/2014/main" id="{05314994-6337-4875-8CF5-652CAFE834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12191999" cy="4267200"/>
            <a:chOff x="7467600" y="0"/>
            <a:chExt cx="4724400" cy="6858000"/>
          </a:xfrm>
        </p:grpSpPr>
        <p:sp>
          <p:nvSpPr>
            <p:cNvPr id="7" name="Rectangle 11">
              <a:extLst>
                <a:ext uri="{FF2B5EF4-FFF2-40B4-BE49-F238E27FC236}">
                  <a16:creationId xmlns:a16="http://schemas.microsoft.com/office/drawing/2014/main" id="{B3A2D4D6-D501-439A-9FC6-397879C46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12">
              <a:extLst>
                <a:ext uri="{FF2B5EF4-FFF2-40B4-BE49-F238E27FC236}">
                  <a16:creationId xmlns:a16="http://schemas.microsoft.com/office/drawing/2014/main" id="{5CD20BAA-1998-4EBB-AD61-13A92072E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5" name="Freeform: Shape 14">
            <a:extLst>
              <a:ext uri="{FF2B5EF4-FFF2-40B4-BE49-F238E27FC236}">
                <a16:creationId xmlns:a16="http://schemas.microsoft.com/office/drawing/2014/main" id="{7449A6C7-D15F-4AA5-BFA5-71A404B47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67200"/>
          </a:xfrm>
          <a:custGeom>
            <a:avLst/>
            <a:gdLst>
              <a:gd name="connsiteX0" fmla="*/ 2537169 w 12192000"/>
              <a:gd name="connsiteY0" fmla="*/ 4125568 h 4267200"/>
              <a:gd name="connsiteX1" fmla="*/ 3246267 w 12192000"/>
              <a:gd name="connsiteY1" fmla="*/ 4262961 h 4267200"/>
              <a:gd name="connsiteX2" fmla="*/ 3253970 w 12192000"/>
              <a:gd name="connsiteY2" fmla="*/ 4267200 h 4267200"/>
              <a:gd name="connsiteX3" fmla="*/ 3071791 w 12192000"/>
              <a:gd name="connsiteY3" fmla="*/ 4267200 h 4267200"/>
              <a:gd name="connsiteX4" fmla="*/ 2975095 w 12192000"/>
              <a:gd name="connsiteY4" fmla="*/ 4243356 h 4267200"/>
              <a:gd name="connsiteX5" fmla="*/ 2626982 w 12192000"/>
              <a:gd name="connsiteY5" fmla="*/ 4206450 h 4267200"/>
              <a:gd name="connsiteX6" fmla="*/ 2490617 w 12192000"/>
              <a:gd name="connsiteY6" fmla="*/ 4206951 h 4267200"/>
              <a:gd name="connsiteX7" fmla="*/ 2819869 w 12192000"/>
              <a:gd name="connsiteY7" fmla="*/ 4252936 h 4267200"/>
              <a:gd name="connsiteX8" fmla="*/ 2900997 w 12192000"/>
              <a:gd name="connsiteY8" fmla="*/ 4267200 h 4267200"/>
              <a:gd name="connsiteX9" fmla="*/ 2705858 w 12192000"/>
              <a:gd name="connsiteY9" fmla="*/ 4267200 h 4267200"/>
              <a:gd name="connsiteX10" fmla="*/ 2561467 w 12192000"/>
              <a:gd name="connsiteY10" fmla="*/ 4246270 h 4267200"/>
              <a:gd name="connsiteX11" fmla="*/ 2305292 w 12192000"/>
              <a:gd name="connsiteY11" fmla="*/ 4219492 h 4267200"/>
              <a:gd name="connsiteX12" fmla="*/ 2409349 w 12192000"/>
              <a:gd name="connsiteY12" fmla="*/ 4267200 h 4267200"/>
              <a:gd name="connsiteX13" fmla="*/ 2266705 w 12192000"/>
              <a:gd name="connsiteY13" fmla="*/ 4267200 h 4267200"/>
              <a:gd name="connsiteX14" fmla="*/ 2183576 w 12192000"/>
              <a:gd name="connsiteY14" fmla="*/ 4227150 h 4267200"/>
              <a:gd name="connsiteX15" fmla="*/ 2151029 w 12192000"/>
              <a:gd name="connsiteY15" fmla="*/ 4146947 h 4267200"/>
              <a:gd name="connsiteX16" fmla="*/ 2537169 w 12192000"/>
              <a:gd name="connsiteY16" fmla="*/ 4125568 h 4267200"/>
              <a:gd name="connsiteX17" fmla="*/ 9258094 w 12192000"/>
              <a:gd name="connsiteY17" fmla="*/ 3958602 h 4267200"/>
              <a:gd name="connsiteX18" fmla="*/ 8526712 w 12192000"/>
              <a:gd name="connsiteY18" fmla="*/ 4119804 h 4267200"/>
              <a:gd name="connsiteX19" fmla="*/ 9258094 w 12192000"/>
              <a:gd name="connsiteY19" fmla="*/ 3958602 h 4267200"/>
              <a:gd name="connsiteX20" fmla="*/ 9168987 w 12192000"/>
              <a:gd name="connsiteY20" fmla="*/ 3919232 h 4267200"/>
              <a:gd name="connsiteX21" fmla="*/ 8603910 w 12192000"/>
              <a:gd name="connsiteY21" fmla="*/ 4068895 h 4267200"/>
              <a:gd name="connsiteX22" fmla="*/ 9252382 w 12192000"/>
              <a:gd name="connsiteY22" fmla="*/ 3927759 h 4267200"/>
              <a:gd name="connsiteX23" fmla="*/ 9168987 w 12192000"/>
              <a:gd name="connsiteY23" fmla="*/ 3919232 h 4267200"/>
              <a:gd name="connsiteX24" fmla="*/ 1635889 w 12192000"/>
              <a:gd name="connsiteY24" fmla="*/ 3709494 h 4267200"/>
              <a:gd name="connsiteX25" fmla="*/ 1634800 w 12192000"/>
              <a:gd name="connsiteY25" fmla="*/ 3731111 h 4267200"/>
              <a:gd name="connsiteX26" fmla="*/ 1635889 w 12192000"/>
              <a:gd name="connsiteY26" fmla="*/ 3709494 h 4267200"/>
              <a:gd name="connsiteX27" fmla="*/ 3174829 w 12192000"/>
              <a:gd name="connsiteY27" fmla="*/ 3620110 h 4267200"/>
              <a:gd name="connsiteX28" fmla="*/ 3189263 w 12192000"/>
              <a:gd name="connsiteY28" fmla="*/ 3625726 h 4267200"/>
              <a:gd name="connsiteX29" fmla="*/ 3560912 w 12192000"/>
              <a:gd name="connsiteY29" fmla="*/ 4079863 h 4267200"/>
              <a:gd name="connsiteX30" fmla="*/ 3611854 w 12192000"/>
              <a:gd name="connsiteY30" fmla="*/ 4188366 h 4267200"/>
              <a:gd name="connsiteX31" fmla="*/ 3631583 w 12192000"/>
              <a:gd name="connsiteY31" fmla="*/ 4267200 h 4267200"/>
              <a:gd name="connsiteX32" fmla="*/ 3575699 w 12192000"/>
              <a:gd name="connsiteY32" fmla="*/ 4267200 h 4267200"/>
              <a:gd name="connsiteX33" fmla="*/ 3575567 w 12192000"/>
              <a:gd name="connsiteY33" fmla="*/ 4263588 h 4267200"/>
              <a:gd name="connsiteX34" fmla="*/ 3467355 w 12192000"/>
              <a:gd name="connsiteY34" fmla="*/ 3988130 h 4267200"/>
              <a:gd name="connsiteX35" fmla="*/ 3310753 w 12192000"/>
              <a:gd name="connsiteY35" fmla="*/ 3787140 h 4267200"/>
              <a:gd name="connsiteX36" fmla="*/ 3291335 w 12192000"/>
              <a:gd name="connsiteY36" fmla="*/ 3767420 h 4267200"/>
              <a:gd name="connsiteX37" fmla="*/ 3390805 w 12192000"/>
              <a:gd name="connsiteY37" fmla="*/ 3937163 h 4267200"/>
              <a:gd name="connsiteX38" fmla="*/ 3545740 w 12192000"/>
              <a:gd name="connsiteY38" fmla="*/ 4251102 h 4267200"/>
              <a:gd name="connsiteX39" fmla="*/ 3550709 w 12192000"/>
              <a:gd name="connsiteY39" fmla="*/ 4267200 h 4267200"/>
              <a:gd name="connsiteX40" fmla="*/ 3513586 w 12192000"/>
              <a:gd name="connsiteY40" fmla="*/ 4267200 h 4267200"/>
              <a:gd name="connsiteX41" fmla="*/ 3470728 w 12192000"/>
              <a:gd name="connsiteY41" fmla="*/ 4152456 h 4267200"/>
              <a:gd name="connsiteX42" fmla="*/ 3364433 w 12192000"/>
              <a:gd name="connsiteY42" fmla="*/ 3953121 h 4267200"/>
              <a:gd name="connsiteX43" fmla="*/ 3316479 w 12192000"/>
              <a:gd name="connsiteY43" fmla="*/ 3872136 h 4267200"/>
              <a:gd name="connsiteX44" fmla="*/ 3504482 w 12192000"/>
              <a:gd name="connsiteY44" fmla="*/ 4267200 h 4267200"/>
              <a:gd name="connsiteX45" fmla="*/ 3467547 w 12192000"/>
              <a:gd name="connsiteY45" fmla="*/ 4267200 h 4267200"/>
              <a:gd name="connsiteX46" fmla="*/ 3177952 w 12192000"/>
              <a:gd name="connsiteY46" fmla="*/ 3657386 h 4267200"/>
              <a:gd name="connsiteX47" fmla="*/ 3174829 w 12192000"/>
              <a:gd name="connsiteY47" fmla="*/ 3620110 h 4267200"/>
              <a:gd name="connsiteX48" fmla="*/ 11279315 w 12192000"/>
              <a:gd name="connsiteY48" fmla="*/ 3618448 h 4267200"/>
              <a:gd name="connsiteX49" fmla="*/ 11317765 w 12192000"/>
              <a:gd name="connsiteY49" fmla="*/ 3638405 h 4267200"/>
              <a:gd name="connsiteX50" fmla="*/ 11304886 w 12192000"/>
              <a:gd name="connsiteY50" fmla="*/ 4200582 h 4267200"/>
              <a:gd name="connsiteX51" fmla="*/ 11298904 w 12192000"/>
              <a:gd name="connsiteY51" fmla="*/ 4267200 h 4267200"/>
              <a:gd name="connsiteX52" fmla="*/ 11213088 w 12192000"/>
              <a:gd name="connsiteY52" fmla="*/ 4267200 h 4267200"/>
              <a:gd name="connsiteX53" fmla="*/ 11219157 w 12192000"/>
              <a:gd name="connsiteY53" fmla="*/ 4210725 h 4267200"/>
              <a:gd name="connsiteX54" fmla="*/ 11225213 w 12192000"/>
              <a:gd name="connsiteY54" fmla="*/ 3936722 h 4267200"/>
              <a:gd name="connsiteX55" fmla="*/ 11182914 w 12192000"/>
              <a:gd name="connsiteY55" fmla="*/ 4196771 h 4267200"/>
              <a:gd name="connsiteX56" fmla="*/ 11172266 w 12192000"/>
              <a:gd name="connsiteY56" fmla="*/ 4267200 h 4267200"/>
              <a:gd name="connsiteX57" fmla="*/ 11140975 w 12192000"/>
              <a:gd name="connsiteY57" fmla="*/ 4267200 h 4267200"/>
              <a:gd name="connsiteX58" fmla="*/ 11152239 w 12192000"/>
              <a:gd name="connsiteY58" fmla="*/ 4192628 h 4267200"/>
              <a:gd name="connsiteX59" fmla="*/ 11201005 w 12192000"/>
              <a:gd name="connsiteY59" fmla="*/ 3900089 h 4267200"/>
              <a:gd name="connsiteX60" fmla="*/ 11105754 w 12192000"/>
              <a:gd name="connsiteY60" fmla="*/ 4139192 h 4267200"/>
              <a:gd name="connsiteX61" fmla="*/ 11065821 w 12192000"/>
              <a:gd name="connsiteY61" fmla="*/ 4267200 h 4267200"/>
              <a:gd name="connsiteX62" fmla="*/ 10978133 w 12192000"/>
              <a:gd name="connsiteY62" fmla="*/ 4267200 h 4267200"/>
              <a:gd name="connsiteX63" fmla="*/ 11088889 w 12192000"/>
              <a:gd name="connsiteY63" fmla="*/ 3963916 h 4267200"/>
              <a:gd name="connsiteX64" fmla="*/ 11231212 w 12192000"/>
              <a:gd name="connsiteY64" fmla="*/ 3645474 h 4267200"/>
              <a:gd name="connsiteX65" fmla="*/ 11279315 w 12192000"/>
              <a:gd name="connsiteY65" fmla="*/ 3618448 h 4267200"/>
              <a:gd name="connsiteX66" fmla="*/ 10296877 w 12192000"/>
              <a:gd name="connsiteY66" fmla="*/ 3526602 h 4267200"/>
              <a:gd name="connsiteX67" fmla="*/ 10314210 w 12192000"/>
              <a:gd name="connsiteY67" fmla="*/ 3538353 h 4267200"/>
              <a:gd name="connsiteX68" fmla="*/ 10450858 w 12192000"/>
              <a:gd name="connsiteY68" fmla="*/ 3902477 h 4267200"/>
              <a:gd name="connsiteX69" fmla="*/ 10572255 w 12192000"/>
              <a:gd name="connsiteY69" fmla="*/ 4267200 h 4267200"/>
              <a:gd name="connsiteX70" fmla="*/ 10477642 w 12192000"/>
              <a:gd name="connsiteY70" fmla="*/ 4267200 h 4267200"/>
              <a:gd name="connsiteX71" fmla="*/ 10436479 w 12192000"/>
              <a:gd name="connsiteY71" fmla="*/ 4144570 h 4267200"/>
              <a:gd name="connsiteX72" fmla="*/ 10277529 w 12192000"/>
              <a:gd name="connsiteY72" fmla="*/ 3701307 h 4267200"/>
              <a:gd name="connsiteX73" fmla="*/ 10276797 w 12192000"/>
              <a:gd name="connsiteY73" fmla="*/ 3708672 h 4267200"/>
              <a:gd name="connsiteX74" fmla="*/ 10385906 w 12192000"/>
              <a:gd name="connsiteY74" fmla="*/ 4147031 h 4267200"/>
              <a:gd name="connsiteX75" fmla="*/ 10431445 w 12192000"/>
              <a:gd name="connsiteY75" fmla="*/ 4267200 h 4267200"/>
              <a:gd name="connsiteX76" fmla="*/ 10398237 w 12192000"/>
              <a:gd name="connsiteY76" fmla="*/ 4267200 h 4267200"/>
              <a:gd name="connsiteX77" fmla="*/ 10356661 w 12192000"/>
              <a:gd name="connsiteY77" fmla="*/ 4157302 h 4267200"/>
              <a:gd name="connsiteX78" fmla="*/ 10268559 w 12192000"/>
              <a:gd name="connsiteY78" fmla="*/ 3871054 h 4267200"/>
              <a:gd name="connsiteX79" fmla="*/ 10340065 w 12192000"/>
              <a:gd name="connsiteY79" fmla="*/ 4201637 h 4267200"/>
              <a:gd name="connsiteX80" fmla="*/ 10368861 w 12192000"/>
              <a:gd name="connsiteY80" fmla="*/ 4267200 h 4267200"/>
              <a:gd name="connsiteX81" fmla="*/ 10267862 w 12192000"/>
              <a:gd name="connsiteY81" fmla="*/ 4267200 h 4267200"/>
              <a:gd name="connsiteX82" fmla="*/ 10236210 w 12192000"/>
              <a:gd name="connsiteY82" fmla="*/ 4185635 h 4267200"/>
              <a:gd name="connsiteX83" fmla="*/ 10225980 w 12192000"/>
              <a:gd name="connsiteY83" fmla="*/ 3561061 h 4267200"/>
              <a:gd name="connsiteX84" fmla="*/ 10296877 w 12192000"/>
              <a:gd name="connsiteY84" fmla="*/ 3526602 h 4267200"/>
              <a:gd name="connsiteX85" fmla="*/ 3429186 w 12192000"/>
              <a:gd name="connsiteY85" fmla="*/ 3458784 h 4267200"/>
              <a:gd name="connsiteX86" fmla="*/ 3446761 w 12192000"/>
              <a:gd name="connsiteY86" fmla="*/ 3461278 h 4267200"/>
              <a:gd name="connsiteX87" fmla="*/ 4419733 w 12192000"/>
              <a:gd name="connsiteY87" fmla="*/ 3963555 h 4267200"/>
              <a:gd name="connsiteX88" fmla="*/ 4659448 w 12192000"/>
              <a:gd name="connsiteY88" fmla="*/ 4172746 h 4267200"/>
              <a:gd name="connsiteX89" fmla="*/ 4719140 w 12192000"/>
              <a:gd name="connsiteY89" fmla="*/ 4267200 h 4267200"/>
              <a:gd name="connsiteX90" fmla="*/ 4641222 w 12192000"/>
              <a:gd name="connsiteY90" fmla="*/ 4267200 h 4267200"/>
              <a:gd name="connsiteX91" fmla="*/ 4599968 w 12192000"/>
              <a:gd name="connsiteY91" fmla="*/ 4207074 h 4267200"/>
              <a:gd name="connsiteX92" fmla="*/ 4136093 w 12192000"/>
              <a:gd name="connsiteY92" fmla="*/ 3858466 h 4267200"/>
              <a:gd name="connsiteX93" fmla="*/ 3670252 w 12192000"/>
              <a:gd name="connsiteY93" fmla="*/ 3622798 h 4267200"/>
              <a:gd name="connsiteX94" fmla="*/ 3817258 w 12192000"/>
              <a:gd name="connsiteY94" fmla="*/ 3723577 h 4267200"/>
              <a:gd name="connsiteX95" fmla="*/ 4000461 w 12192000"/>
              <a:gd name="connsiteY95" fmla="*/ 3855966 h 4267200"/>
              <a:gd name="connsiteX96" fmla="*/ 4088180 w 12192000"/>
              <a:gd name="connsiteY96" fmla="*/ 3929774 h 4267200"/>
              <a:gd name="connsiteX97" fmla="*/ 4184555 w 12192000"/>
              <a:gd name="connsiteY97" fmla="*/ 4010683 h 4267200"/>
              <a:gd name="connsiteX98" fmla="*/ 4399563 w 12192000"/>
              <a:gd name="connsiteY98" fmla="*/ 4158106 h 4267200"/>
              <a:gd name="connsiteX99" fmla="*/ 4546299 w 12192000"/>
              <a:gd name="connsiteY99" fmla="*/ 4254934 h 4267200"/>
              <a:gd name="connsiteX100" fmla="*/ 4561743 w 12192000"/>
              <a:gd name="connsiteY100" fmla="*/ 4267200 h 4267200"/>
              <a:gd name="connsiteX101" fmla="*/ 4509274 w 12192000"/>
              <a:gd name="connsiteY101" fmla="*/ 4267200 h 4267200"/>
              <a:gd name="connsiteX102" fmla="*/ 4383389 w 12192000"/>
              <a:gd name="connsiteY102" fmla="*/ 4184369 h 4267200"/>
              <a:gd name="connsiteX103" fmla="*/ 4165508 w 12192000"/>
              <a:gd name="connsiteY103" fmla="*/ 4035196 h 4267200"/>
              <a:gd name="connsiteX104" fmla="*/ 4068162 w 12192000"/>
              <a:gd name="connsiteY104" fmla="*/ 3953394 h 4267200"/>
              <a:gd name="connsiteX105" fmla="*/ 3981416 w 12192000"/>
              <a:gd name="connsiteY105" fmla="*/ 3880482 h 4267200"/>
              <a:gd name="connsiteX106" fmla="*/ 3800147 w 12192000"/>
              <a:gd name="connsiteY106" fmla="*/ 3749872 h 4267200"/>
              <a:gd name="connsiteX107" fmla="*/ 3655073 w 12192000"/>
              <a:gd name="connsiteY107" fmla="*/ 3650884 h 4267200"/>
              <a:gd name="connsiteX108" fmla="*/ 3989938 w 12192000"/>
              <a:gd name="connsiteY108" fmla="*/ 3991685 h 4267200"/>
              <a:gd name="connsiteX109" fmla="*/ 4393907 w 12192000"/>
              <a:gd name="connsiteY109" fmla="*/ 4261258 h 4267200"/>
              <a:gd name="connsiteX110" fmla="*/ 4408201 w 12192000"/>
              <a:gd name="connsiteY110" fmla="*/ 4267200 h 4267200"/>
              <a:gd name="connsiteX111" fmla="*/ 4250346 w 12192000"/>
              <a:gd name="connsiteY111" fmla="*/ 4267200 h 4267200"/>
              <a:gd name="connsiteX112" fmla="*/ 4245269 w 12192000"/>
              <a:gd name="connsiteY112" fmla="*/ 4265040 h 4267200"/>
              <a:gd name="connsiteX113" fmla="*/ 4036318 w 12192000"/>
              <a:gd name="connsiteY113" fmla="*/ 4147013 h 4267200"/>
              <a:gd name="connsiteX114" fmla="*/ 3432098 w 12192000"/>
              <a:gd name="connsiteY114" fmla="*/ 3537312 h 4267200"/>
              <a:gd name="connsiteX115" fmla="*/ 3429186 w 12192000"/>
              <a:gd name="connsiteY115" fmla="*/ 3458784 h 4267200"/>
              <a:gd name="connsiteX116" fmla="*/ 9334796 w 12192000"/>
              <a:gd name="connsiteY116" fmla="*/ 3456584 h 4267200"/>
              <a:gd name="connsiteX117" fmla="*/ 9651570 w 12192000"/>
              <a:gd name="connsiteY117" fmla="*/ 3826505 h 4267200"/>
              <a:gd name="connsiteX118" fmla="*/ 9334796 w 12192000"/>
              <a:gd name="connsiteY118" fmla="*/ 3456584 h 4267200"/>
              <a:gd name="connsiteX119" fmla="*/ 4440129 w 12192000"/>
              <a:gd name="connsiteY119" fmla="*/ 3448571 h 4267200"/>
              <a:gd name="connsiteX120" fmla="*/ 4856525 w 12192000"/>
              <a:gd name="connsiteY120" fmla="*/ 3915351 h 4267200"/>
              <a:gd name="connsiteX121" fmla="*/ 5059055 w 12192000"/>
              <a:gd name="connsiteY121" fmla="*/ 4108918 h 4267200"/>
              <a:gd name="connsiteX122" fmla="*/ 5290070 w 12192000"/>
              <a:gd name="connsiteY122" fmla="*/ 4263619 h 4267200"/>
              <a:gd name="connsiteX123" fmla="*/ 4834991 w 12192000"/>
              <a:gd name="connsiteY123" fmla="*/ 3830985 h 4267200"/>
              <a:gd name="connsiteX124" fmla="*/ 4440129 w 12192000"/>
              <a:gd name="connsiteY124" fmla="*/ 3448571 h 4267200"/>
              <a:gd name="connsiteX125" fmla="*/ 5425834 w 12192000"/>
              <a:gd name="connsiteY125" fmla="*/ 3162785 h 4267200"/>
              <a:gd name="connsiteX126" fmla="*/ 5401644 w 12192000"/>
              <a:gd name="connsiteY126" fmla="*/ 3617847 h 4267200"/>
              <a:gd name="connsiteX127" fmla="*/ 5467256 w 12192000"/>
              <a:gd name="connsiteY127" fmla="*/ 4175494 h 4267200"/>
              <a:gd name="connsiteX128" fmla="*/ 5448069 w 12192000"/>
              <a:gd name="connsiteY128" fmla="*/ 3567554 h 4267200"/>
              <a:gd name="connsiteX129" fmla="*/ 1318687 w 12192000"/>
              <a:gd name="connsiteY129" fmla="*/ 3113840 h 4267200"/>
              <a:gd name="connsiteX130" fmla="*/ 1066793 w 12192000"/>
              <a:gd name="connsiteY130" fmla="*/ 3212171 h 4267200"/>
              <a:gd name="connsiteX131" fmla="*/ 993319 w 12192000"/>
              <a:gd name="connsiteY131" fmla="*/ 3247648 h 4267200"/>
              <a:gd name="connsiteX132" fmla="*/ 853081 w 12192000"/>
              <a:gd name="connsiteY132" fmla="*/ 3312410 h 4267200"/>
              <a:gd name="connsiteX133" fmla="*/ 805957 w 12192000"/>
              <a:gd name="connsiteY133" fmla="*/ 3330443 h 4267200"/>
              <a:gd name="connsiteX134" fmla="*/ 1318687 w 12192000"/>
              <a:gd name="connsiteY134" fmla="*/ 3113840 h 4267200"/>
              <a:gd name="connsiteX135" fmla="*/ 5453702 w 12192000"/>
              <a:gd name="connsiteY135" fmla="*/ 3090882 h 4267200"/>
              <a:gd name="connsiteX136" fmla="*/ 5480135 w 12192000"/>
              <a:gd name="connsiteY136" fmla="*/ 3565802 h 4267200"/>
              <a:gd name="connsiteX137" fmla="*/ 5499023 w 12192000"/>
              <a:gd name="connsiteY137" fmla="*/ 4166310 h 4267200"/>
              <a:gd name="connsiteX138" fmla="*/ 5547022 w 12192000"/>
              <a:gd name="connsiteY138" fmla="*/ 3607838 h 4267200"/>
              <a:gd name="connsiteX139" fmla="*/ 5515964 w 12192000"/>
              <a:gd name="connsiteY139" fmla="*/ 3378541 h 4267200"/>
              <a:gd name="connsiteX140" fmla="*/ 5453702 w 12192000"/>
              <a:gd name="connsiteY140" fmla="*/ 3090882 h 4267200"/>
              <a:gd name="connsiteX141" fmla="*/ 9790480 w 12192000"/>
              <a:gd name="connsiteY141" fmla="*/ 3078533 h 4267200"/>
              <a:gd name="connsiteX142" fmla="*/ 9763295 w 12192000"/>
              <a:gd name="connsiteY142" fmla="*/ 3245370 h 4267200"/>
              <a:gd name="connsiteX143" fmla="*/ 9736458 w 12192000"/>
              <a:gd name="connsiteY143" fmla="*/ 3758413 h 4267200"/>
              <a:gd name="connsiteX144" fmla="*/ 9763499 w 12192000"/>
              <a:gd name="connsiteY144" fmla="*/ 3528057 h 4267200"/>
              <a:gd name="connsiteX145" fmla="*/ 9793906 w 12192000"/>
              <a:gd name="connsiteY145" fmla="*/ 3231157 h 4267200"/>
              <a:gd name="connsiteX146" fmla="*/ 9791874 w 12192000"/>
              <a:gd name="connsiteY146" fmla="*/ 3142788 h 4267200"/>
              <a:gd name="connsiteX147" fmla="*/ 9790480 w 12192000"/>
              <a:gd name="connsiteY147" fmla="*/ 3078533 h 4267200"/>
              <a:gd name="connsiteX148" fmla="*/ 1238695 w 12192000"/>
              <a:gd name="connsiteY148" fmla="*/ 3076820 h 4267200"/>
              <a:gd name="connsiteX149" fmla="*/ 716371 w 12192000"/>
              <a:gd name="connsiteY149" fmla="*/ 3293249 h 4267200"/>
              <a:gd name="connsiteX150" fmla="*/ 579522 w 12192000"/>
              <a:gd name="connsiteY150" fmla="*/ 3371759 h 4267200"/>
              <a:gd name="connsiteX151" fmla="*/ 600288 w 12192000"/>
              <a:gd name="connsiteY151" fmla="*/ 3365555 h 4267200"/>
              <a:gd name="connsiteX152" fmla="*/ 840692 w 12192000"/>
              <a:gd name="connsiteY152" fmla="*/ 3284921 h 4267200"/>
              <a:gd name="connsiteX153" fmla="*/ 979248 w 12192000"/>
              <a:gd name="connsiteY153" fmla="*/ 3221003 h 4267200"/>
              <a:gd name="connsiteX154" fmla="*/ 1053282 w 12192000"/>
              <a:gd name="connsiteY154" fmla="*/ 3185247 h 4267200"/>
              <a:gd name="connsiteX155" fmla="*/ 1320603 w 12192000"/>
              <a:gd name="connsiteY155" fmla="*/ 3081281 h 4267200"/>
              <a:gd name="connsiteX156" fmla="*/ 1238695 w 12192000"/>
              <a:gd name="connsiteY156" fmla="*/ 3076820 h 4267200"/>
              <a:gd name="connsiteX157" fmla="*/ 5425627 w 12192000"/>
              <a:gd name="connsiteY157" fmla="*/ 2954192 h 4267200"/>
              <a:gd name="connsiteX158" fmla="*/ 5470770 w 12192000"/>
              <a:gd name="connsiteY158" fmla="*/ 3005435 h 4267200"/>
              <a:gd name="connsiteX159" fmla="*/ 5567647 w 12192000"/>
              <a:gd name="connsiteY159" fmla="*/ 4190286 h 4267200"/>
              <a:gd name="connsiteX160" fmla="*/ 5545854 w 12192000"/>
              <a:gd name="connsiteY160" fmla="*/ 4267200 h 4267200"/>
              <a:gd name="connsiteX161" fmla="*/ 5391871 w 12192000"/>
              <a:gd name="connsiteY161" fmla="*/ 4267200 h 4267200"/>
              <a:gd name="connsiteX162" fmla="*/ 5318171 w 12192000"/>
              <a:gd name="connsiteY162" fmla="*/ 4175818 h 4267200"/>
              <a:gd name="connsiteX163" fmla="*/ 4943646 w 12192000"/>
              <a:gd name="connsiteY163" fmla="*/ 3822916 h 4267200"/>
              <a:gd name="connsiteX164" fmla="*/ 4594837 w 12192000"/>
              <a:gd name="connsiteY164" fmla="*/ 3532274 h 4267200"/>
              <a:gd name="connsiteX165" fmla="*/ 4441737 w 12192000"/>
              <a:gd name="connsiteY165" fmla="*/ 3399734 h 4267200"/>
              <a:gd name="connsiteX166" fmla="*/ 4431236 w 12192000"/>
              <a:gd name="connsiteY166" fmla="*/ 3400954 h 4267200"/>
              <a:gd name="connsiteX167" fmla="*/ 4557150 w 12192000"/>
              <a:gd name="connsiteY167" fmla="*/ 3510023 h 4267200"/>
              <a:gd name="connsiteX168" fmla="*/ 4856936 w 12192000"/>
              <a:gd name="connsiteY168" fmla="*/ 3809146 h 4267200"/>
              <a:gd name="connsiteX169" fmla="*/ 5111996 w 12192000"/>
              <a:gd name="connsiteY169" fmla="*/ 4065759 h 4267200"/>
              <a:gd name="connsiteX170" fmla="*/ 5246890 w 12192000"/>
              <a:gd name="connsiteY170" fmla="*/ 4187633 h 4267200"/>
              <a:gd name="connsiteX171" fmla="*/ 5347266 w 12192000"/>
              <a:gd name="connsiteY171" fmla="*/ 4267200 h 4267200"/>
              <a:gd name="connsiteX172" fmla="*/ 5164092 w 12192000"/>
              <a:gd name="connsiteY172" fmla="*/ 4267200 h 4267200"/>
              <a:gd name="connsiteX173" fmla="*/ 5108945 w 12192000"/>
              <a:gd name="connsiteY173" fmla="*/ 4232176 h 4267200"/>
              <a:gd name="connsiteX174" fmla="*/ 4294126 w 12192000"/>
              <a:gd name="connsiteY174" fmla="*/ 3303048 h 4267200"/>
              <a:gd name="connsiteX175" fmla="*/ 4305321 w 12192000"/>
              <a:gd name="connsiteY175" fmla="*/ 3256953 h 4267200"/>
              <a:gd name="connsiteX176" fmla="*/ 4949299 w 12192000"/>
              <a:gd name="connsiteY176" fmla="*/ 3766336 h 4267200"/>
              <a:gd name="connsiteX177" fmla="*/ 5291452 w 12192000"/>
              <a:gd name="connsiteY177" fmla="*/ 4076801 h 4267200"/>
              <a:gd name="connsiteX178" fmla="*/ 5434998 w 12192000"/>
              <a:gd name="connsiteY178" fmla="*/ 4254100 h 4267200"/>
              <a:gd name="connsiteX179" fmla="*/ 5351015 w 12192000"/>
              <a:gd name="connsiteY179" fmla="*/ 3760989 h 4267200"/>
              <a:gd name="connsiteX180" fmla="*/ 5413780 w 12192000"/>
              <a:gd name="connsiteY180" fmla="*/ 2966265 h 4267200"/>
              <a:gd name="connsiteX181" fmla="*/ 5425627 w 12192000"/>
              <a:gd name="connsiteY181" fmla="*/ 2954192 h 4267200"/>
              <a:gd name="connsiteX182" fmla="*/ 8380397 w 12192000"/>
              <a:gd name="connsiteY182" fmla="*/ 2896659 h 4267200"/>
              <a:gd name="connsiteX183" fmla="*/ 8634801 w 12192000"/>
              <a:gd name="connsiteY183" fmla="*/ 3304169 h 4267200"/>
              <a:gd name="connsiteX184" fmla="*/ 8971448 w 12192000"/>
              <a:gd name="connsiteY184" fmla="*/ 3675946 h 4267200"/>
              <a:gd name="connsiteX185" fmla="*/ 8820691 w 12192000"/>
              <a:gd name="connsiteY185" fmla="*/ 3486482 h 4267200"/>
              <a:gd name="connsiteX186" fmla="*/ 8807612 w 12192000"/>
              <a:gd name="connsiteY186" fmla="*/ 3467256 h 4267200"/>
              <a:gd name="connsiteX187" fmla="*/ 8556796 w 12192000"/>
              <a:gd name="connsiteY187" fmla="*/ 3116474 h 4267200"/>
              <a:gd name="connsiteX188" fmla="*/ 8427018 w 12192000"/>
              <a:gd name="connsiteY188" fmla="*/ 2948853 h 4267200"/>
              <a:gd name="connsiteX189" fmla="*/ 8380397 w 12192000"/>
              <a:gd name="connsiteY189" fmla="*/ 2896659 h 4267200"/>
              <a:gd name="connsiteX190" fmla="*/ 9831020 w 12192000"/>
              <a:gd name="connsiteY190" fmla="*/ 2871730 h 4267200"/>
              <a:gd name="connsiteX191" fmla="*/ 9827707 w 12192000"/>
              <a:gd name="connsiteY191" fmla="*/ 2915231 h 4267200"/>
              <a:gd name="connsiteX192" fmla="*/ 9820699 w 12192000"/>
              <a:gd name="connsiteY192" fmla="*/ 3051540 h 4267200"/>
              <a:gd name="connsiteX193" fmla="*/ 9822525 w 12192000"/>
              <a:gd name="connsiteY193" fmla="*/ 3140814 h 4267200"/>
              <a:gd name="connsiteX194" fmla="*/ 9824704 w 12192000"/>
              <a:gd name="connsiteY194" fmla="*/ 3230628 h 4267200"/>
              <a:gd name="connsiteX195" fmla="*/ 9793821 w 12192000"/>
              <a:gd name="connsiteY195" fmla="*/ 3531652 h 4267200"/>
              <a:gd name="connsiteX196" fmla="*/ 9767436 w 12192000"/>
              <a:gd name="connsiteY196" fmla="*/ 3750864 h 4267200"/>
              <a:gd name="connsiteX197" fmla="*/ 9814477 w 12192000"/>
              <a:gd name="connsiteY197" fmla="*/ 3662531 h 4267200"/>
              <a:gd name="connsiteX198" fmla="*/ 9831020 w 12192000"/>
              <a:gd name="connsiteY198" fmla="*/ 2871730 h 4267200"/>
              <a:gd name="connsiteX199" fmla="*/ 8380521 w 12192000"/>
              <a:gd name="connsiteY199" fmla="*/ 2850596 h 4267200"/>
              <a:gd name="connsiteX200" fmla="*/ 8451446 w 12192000"/>
              <a:gd name="connsiteY200" fmla="*/ 2928627 h 4267200"/>
              <a:gd name="connsiteX201" fmla="*/ 8582269 w 12192000"/>
              <a:gd name="connsiteY201" fmla="*/ 3097880 h 4267200"/>
              <a:gd name="connsiteX202" fmla="*/ 8833783 w 12192000"/>
              <a:gd name="connsiteY202" fmla="*/ 3449753 h 4267200"/>
              <a:gd name="connsiteX203" fmla="*/ 8846863 w 12192000"/>
              <a:gd name="connsiteY203" fmla="*/ 3468981 h 4267200"/>
              <a:gd name="connsiteX204" fmla="*/ 8960046 w 12192000"/>
              <a:gd name="connsiteY204" fmla="*/ 3620389 h 4267200"/>
              <a:gd name="connsiteX205" fmla="*/ 8380521 w 12192000"/>
              <a:gd name="connsiteY205" fmla="*/ 2850596 h 4267200"/>
              <a:gd name="connsiteX206" fmla="*/ 9854151 w 12192000"/>
              <a:gd name="connsiteY206" fmla="*/ 2642862 h 4267200"/>
              <a:gd name="connsiteX207" fmla="*/ 9871341 w 12192000"/>
              <a:gd name="connsiteY207" fmla="*/ 2659697 h 4267200"/>
              <a:gd name="connsiteX208" fmla="*/ 9966678 w 12192000"/>
              <a:gd name="connsiteY208" fmla="*/ 3423399 h 4267200"/>
              <a:gd name="connsiteX209" fmla="*/ 9880832 w 12192000"/>
              <a:gd name="connsiteY209" fmla="*/ 3700562 h 4267200"/>
              <a:gd name="connsiteX210" fmla="*/ 9896024 w 12192000"/>
              <a:gd name="connsiteY210" fmla="*/ 4178295 h 4267200"/>
              <a:gd name="connsiteX211" fmla="*/ 10028060 w 12192000"/>
              <a:gd name="connsiteY211" fmla="*/ 4267200 h 4267200"/>
              <a:gd name="connsiteX212" fmla="*/ 9651813 w 12192000"/>
              <a:gd name="connsiteY212" fmla="*/ 4267200 h 4267200"/>
              <a:gd name="connsiteX213" fmla="*/ 9814527 w 12192000"/>
              <a:gd name="connsiteY213" fmla="*/ 4248048 h 4267200"/>
              <a:gd name="connsiteX214" fmla="*/ 9615182 w 12192000"/>
              <a:gd name="connsiteY214" fmla="*/ 4220499 h 4267200"/>
              <a:gd name="connsiteX215" fmla="*/ 9465210 w 12192000"/>
              <a:gd name="connsiteY215" fmla="*/ 4242240 h 4267200"/>
              <a:gd name="connsiteX216" fmla="*/ 9387108 w 12192000"/>
              <a:gd name="connsiteY216" fmla="*/ 4267200 h 4267200"/>
              <a:gd name="connsiteX217" fmla="*/ 9268441 w 12192000"/>
              <a:gd name="connsiteY217" fmla="*/ 4267200 h 4267200"/>
              <a:gd name="connsiteX218" fmla="*/ 9307676 w 12192000"/>
              <a:gd name="connsiteY218" fmla="*/ 4251276 h 4267200"/>
              <a:gd name="connsiteX219" fmla="*/ 9761570 w 12192000"/>
              <a:gd name="connsiteY219" fmla="*/ 4182283 h 4267200"/>
              <a:gd name="connsiteX220" fmla="*/ 9368237 w 12192000"/>
              <a:gd name="connsiteY220" fmla="*/ 3949470 h 4267200"/>
              <a:gd name="connsiteX221" fmla="*/ 9354614 w 12192000"/>
              <a:gd name="connsiteY221" fmla="*/ 3951288 h 4267200"/>
              <a:gd name="connsiteX222" fmla="*/ 8364351 w 12192000"/>
              <a:gd name="connsiteY222" fmla="*/ 4159267 h 4267200"/>
              <a:gd name="connsiteX223" fmla="*/ 8386567 w 12192000"/>
              <a:gd name="connsiteY223" fmla="*/ 4119760 h 4267200"/>
              <a:gd name="connsiteX224" fmla="*/ 9231713 w 12192000"/>
              <a:gd name="connsiteY224" fmla="*/ 3873539 h 4267200"/>
              <a:gd name="connsiteX225" fmla="*/ 9023301 w 12192000"/>
              <a:gd name="connsiteY225" fmla="*/ 3763109 h 4267200"/>
              <a:gd name="connsiteX226" fmla="*/ 9010556 w 12192000"/>
              <a:gd name="connsiteY226" fmla="*/ 3758998 h 4267200"/>
              <a:gd name="connsiteX227" fmla="*/ 8604324 w 12192000"/>
              <a:gd name="connsiteY227" fmla="*/ 3417171 h 4267200"/>
              <a:gd name="connsiteX228" fmla="*/ 8218577 w 12192000"/>
              <a:gd name="connsiteY228" fmla="*/ 2770227 h 4267200"/>
              <a:gd name="connsiteX229" fmla="*/ 8222774 w 12192000"/>
              <a:gd name="connsiteY229" fmla="*/ 2749954 h 4267200"/>
              <a:gd name="connsiteX230" fmla="*/ 8297623 w 12192000"/>
              <a:gd name="connsiteY230" fmla="*/ 2731935 h 4267200"/>
              <a:gd name="connsiteX231" fmla="*/ 9090618 w 12192000"/>
              <a:gd name="connsiteY231" fmla="*/ 3716225 h 4267200"/>
              <a:gd name="connsiteX232" fmla="*/ 9762441 w 12192000"/>
              <a:gd name="connsiteY232" fmla="*/ 4093587 h 4267200"/>
              <a:gd name="connsiteX233" fmla="*/ 9717826 w 12192000"/>
              <a:gd name="connsiteY233" fmla="*/ 3916719 h 4267200"/>
              <a:gd name="connsiteX234" fmla="*/ 9713123 w 12192000"/>
              <a:gd name="connsiteY234" fmla="*/ 3916663 h 4267200"/>
              <a:gd name="connsiteX235" fmla="*/ 9175594 w 12192000"/>
              <a:gd name="connsiteY235" fmla="*/ 3326950 h 4267200"/>
              <a:gd name="connsiteX236" fmla="*/ 9253941 w 12192000"/>
              <a:gd name="connsiteY236" fmla="*/ 3287566 h 4267200"/>
              <a:gd name="connsiteX237" fmla="*/ 9625671 w 12192000"/>
              <a:gd name="connsiteY237" fmla="*/ 3639960 h 4267200"/>
              <a:gd name="connsiteX238" fmla="*/ 9656881 w 12192000"/>
              <a:gd name="connsiteY238" fmla="*/ 3333361 h 4267200"/>
              <a:gd name="connsiteX239" fmla="*/ 9782066 w 12192000"/>
              <a:gd name="connsiteY239" fmla="*/ 2680771 h 4267200"/>
              <a:gd name="connsiteX240" fmla="*/ 9854151 w 12192000"/>
              <a:gd name="connsiteY240" fmla="*/ 2642862 h 4267200"/>
              <a:gd name="connsiteX241" fmla="*/ 11114299 w 12192000"/>
              <a:gd name="connsiteY241" fmla="*/ 2390555 h 4267200"/>
              <a:gd name="connsiteX242" fmla="*/ 11113373 w 12192000"/>
              <a:gd name="connsiteY242" fmla="*/ 2392739 h 4267200"/>
              <a:gd name="connsiteX243" fmla="*/ 11117197 w 12192000"/>
              <a:gd name="connsiteY243" fmla="*/ 2394358 h 4267200"/>
              <a:gd name="connsiteX244" fmla="*/ 11114299 w 12192000"/>
              <a:gd name="connsiteY244" fmla="*/ 2390555 h 4267200"/>
              <a:gd name="connsiteX245" fmla="*/ 10506276 w 12192000"/>
              <a:gd name="connsiteY245" fmla="*/ 2118977 h 4267200"/>
              <a:gd name="connsiteX246" fmla="*/ 10431542 w 12192000"/>
              <a:gd name="connsiteY246" fmla="*/ 2525128 h 4267200"/>
              <a:gd name="connsiteX247" fmla="*/ 10391375 w 12192000"/>
              <a:gd name="connsiteY247" fmla="*/ 2667145 h 4267200"/>
              <a:gd name="connsiteX248" fmla="*/ 10355047 w 12192000"/>
              <a:gd name="connsiteY248" fmla="*/ 2832031 h 4267200"/>
              <a:gd name="connsiteX249" fmla="*/ 10336080 w 12192000"/>
              <a:gd name="connsiteY249" fmla="*/ 2927011 h 4267200"/>
              <a:gd name="connsiteX250" fmla="*/ 10389394 w 12192000"/>
              <a:gd name="connsiteY250" fmla="*/ 2782834 h 4267200"/>
              <a:gd name="connsiteX251" fmla="*/ 10506276 w 12192000"/>
              <a:gd name="connsiteY251" fmla="*/ 2118977 h 4267200"/>
              <a:gd name="connsiteX252" fmla="*/ 11538179 w 12192000"/>
              <a:gd name="connsiteY252" fmla="*/ 2090376 h 4267200"/>
              <a:gd name="connsiteX253" fmla="*/ 11577479 w 12192000"/>
              <a:gd name="connsiteY253" fmla="*/ 2228695 h 4267200"/>
              <a:gd name="connsiteX254" fmla="*/ 11586754 w 12192000"/>
              <a:gd name="connsiteY254" fmla="*/ 2266098 h 4267200"/>
              <a:gd name="connsiteX255" fmla="*/ 11609011 w 12192000"/>
              <a:gd name="connsiteY255" fmla="*/ 2353427 h 4267200"/>
              <a:gd name="connsiteX256" fmla="*/ 11761579 w 12192000"/>
              <a:gd name="connsiteY256" fmla="*/ 2703223 h 4267200"/>
              <a:gd name="connsiteX257" fmla="*/ 11877711 w 12192000"/>
              <a:gd name="connsiteY257" fmla="*/ 2947465 h 4267200"/>
              <a:gd name="connsiteX258" fmla="*/ 11538179 w 12192000"/>
              <a:gd name="connsiteY258" fmla="*/ 2090376 h 4267200"/>
              <a:gd name="connsiteX259" fmla="*/ 6604735 w 12192000"/>
              <a:gd name="connsiteY259" fmla="*/ 2041381 h 4267200"/>
              <a:gd name="connsiteX260" fmla="*/ 7204487 w 12192000"/>
              <a:gd name="connsiteY260" fmla="*/ 2742112 h 4267200"/>
              <a:gd name="connsiteX261" fmla="*/ 7131592 w 12192000"/>
              <a:gd name="connsiteY261" fmla="*/ 2672096 h 4267200"/>
              <a:gd name="connsiteX262" fmla="*/ 6996344 w 12192000"/>
              <a:gd name="connsiteY262" fmla="*/ 2518310 h 4267200"/>
              <a:gd name="connsiteX263" fmla="*/ 6735495 w 12192000"/>
              <a:gd name="connsiteY263" fmla="*/ 2196890 h 4267200"/>
              <a:gd name="connsiteX264" fmla="*/ 6721901 w 12192000"/>
              <a:gd name="connsiteY264" fmla="*/ 2179274 h 4267200"/>
              <a:gd name="connsiteX265" fmla="*/ 6604735 w 12192000"/>
              <a:gd name="connsiteY265" fmla="*/ 2041381 h 4267200"/>
              <a:gd name="connsiteX266" fmla="*/ 11488421 w 12192000"/>
              <a:gd name="connsiteY266" fmla="*/ 2034549 h 4267200"/>
              <a:gd name="connsiteX267" fmla="*/ 11840356 w 12192000"/>
              <a:gd name="connsiteY267" fmla="*/ 2932293 h 4267200"/>
              <a:gd name="connsiteX268" fmla="*/ 11736331 w 12192000"/>
              <a:gd name="connsiteY268" fmla="*/ 2715710 h 4267200"/>
              <a:gd name="connsiteX269" fmla="*/ 11581560 w 12192000"/>
              <a:gd name="connsiteY269" fmla="*/ 2360474 h 4267200"/>
              <a:gd name="connsiteX270" fmla="*/ 11558442 w 12192000"/>
              <a:gd name="connsiteY270" fmla="*/ 2272139 h 4267200"/>
              <a:gd name="connsiteX271" fmla="*/ 11549169 w 12192000"/>
              <a:gd name="connsiteY271" fmla="*/ 2234734 h 4267200"/>
              <a:gd name="connsiteX272" fmla="*/ 11488421 w 12192000"/>
              <a:gd name="connsiteY272" fmla="*/ 2034549 h 4267200"/>
              <a:gd name="connsiteX273" fmla="*/ 10468916 w 12192000"/>
              <a:gd name="connsiteY273" fmla="*/ 2032338 h 4267200"/>
              <a:gd name="connsiteX274" fmla="*/ 10421480 w 12192000"/>
              <a:gd name="connsiteY274" fmla="*/ 2185446 h 4267200"/>
              <a:gd name="connsiteX275" fmla="*/ 10351264 w 12192000"/>
              <a:gd name="connsiteY275" fmla="*/ 2591574 h 4267200"/>
              <a:gd name="connsiteX276" fmla="*/ 10294485 w 12192000"/>
              <a:gd name="connsiteY276" fmla="*/ 2991809 h 4267200"/>
              <a:gd name="connsiteX277" fmla="*/ 10327850 w 12192000"/>
              <a:gd name="connsiteY277" fmla="*/ 2826310 h 4267200"/>
              <a:gd name="connsiteX278" fmla="*/ 10364099 w 12192000"/>
              <a:gd name="connsiteY278" fmla="*/ 2660098 h 4267200"/>
              <a:gd name="connsiteX279" fmla="*/ 10404725 w 12192000"/>
              <a:gd name="connsiteY279" fmla="*/ 2516991 h 4267200"/>
              <a:gd name="connsiteX280" fmla="*/ 10478071 w 12192000"/>
              <a:gd name="connsiteY280" fmla="*/ 2114122 h 4267200"/>
              <a:gd name="connsiteX281" fmla="*/ 10468916 w 12192000"/>
              <a:gd name="connsiteY281" fmla="*/ 2032338 h 4267200"/>
              <a:gd name="connsiteX282" fmla="*/ 10573132 w 12192000"/>
              <a:gd name="connsiteY282" fmla="*/ 1991479 h 4267200"/>
              <a:gd name="connsiteX283" fmla="*/ 11066880 w 12192000"/>
              <a:gd name="connsiteY283" fmla="*/ 2371770 h 4267200"/>
              <a:gd name="connsiteX284" fmla="*/ 10573132 w 12192000"/>
              <a:gd name="connsiteY284" fmla="*/ 1991479 h 4267200"/>
              <a:gd name="connsiteX285" fmla="*/ 6591670 w 12192000"/>
              <a:gd name="connsiteY285" fmla="*/ 1988277 h 4267200"/>
              <a:gd name="connsiteX286" fmla="*/ 6747349 w 12192000"/>
              <a:gd name="connsiteY286" fmla="*/ 2160069 h 4267200"/>
              <a:gd name="connsiteX287" fmla="*/ 6760943 w 12192000"/>
              <a:gd name="connsiteY287" fmla="*/ 2177686 h 4267200"/>
              <a:gd name="connsiteX288" fmla="*/ 7021065 w 12192000"/>
              <a:gd name="connsiteY288" fmla="*/ 2498102 h 4267200"/>
              <a:gd name="connsiteX289" fmla="*/ 7155223 w 12192000"/>
              <a:gd name="connsiteY289" fmla="*/ 2650386 h 4267200"/>
              <a:gd name="connsiteX290" fmla="*/ 7203167 w 12192000"/>
              <a:gd name="connsiteY290" fmla="*/ 2697288 h 4267200"/>
              <a:gd name="connsiteX291" fmla="*/ 6937703 w 12192000"/>
              <a:gd name="connsiteY291" fmla="*/ 2321981 h 4267200"/>
              <a:gd name="connsiteX292" fmla="*/ 6591670 w 12192000"/>
              <a:gd name="connsiteY292" fmla="*/ 1988277 h 4267200"/>
              <a:gd name="connsiteX293" fmla="*/ 5798671 w 12192000"/>
              <a:gd name="connsiteY293" fmla="*/ 1981601 h 4267200"/>
              <a:gd name="connsiteX294" fmla="*/ 5754709 w 12192000"/>
              <a:gd name="connsiteY294" fmla="*/ 2071454 h 4267200"/>
              <a:gd name="connsiteX295" fmla="*/ 5763044 w 12192000"/>
              <a:gd name="connsiteY295" fmla="*/ 2842206 h 4267200"/>
              <a:gd name="connsiteX296" fmla="*/ 5764974 w 12192000"/>
              <a:gd name="connsiteY296" fmla="*/ 2799609 h 4267200"/>
              <a:gd name="connsiteX297" fmla="*/ 5767665 w 12192000"/>
              <a:gd name="connsiteY297" fmla="*/ 2666409 h 4267200"/>
              <a:gd name="connsiteX298" fmla="*/ 5763055 w 12192000"/>
              <a:gd name="connsiteY298" fmla="*/ 2579705 h 4267200"/>
              <a:gd name="connsiteX299" fmla="*/ 5758079 w 12192000"/>
              <a:gd name="connsiteY299" fmla="*/ 2492508 h 4267200"/>
              <a:gd name="connsiteX300" fmla="*/ 5779325 w 12192000"/>
              <a:gd name="connsiteY300" fmla="*/ 2197069 h 4267200"/>
              <a:gd name="connsiteX301" fmla="*/ 5798671 w 12192000"/>
              <a:gd name="connsiteY301" fmla="*/ 1981601 h 4267200"/>
              <a:gd name="connsiteX302" fmla="*/ 5829202 w 12192000"/>
              <a:gd name="connsiteY302" fmla="*/ 1971679 h 4267200"/>
              <a:gd name="connsiteX303" fmla="*/ 5809558 w 12192000"/>
              <a:gd name="connsiteY303" fmla="*/ 2198043 h 4267200"/>
              <a:gd name="connsiteX304" fmla="*/ 5788653 w 12192000"/>
              <a:gd name="connsiteY304" fmla="*/ 2489430 h 4267200"/>
              <a:gd name="connsiteX305" fmla="*/ 5793439 w 12192000"/>
              <a:gd name="connsiteY305" fmla="*/ 2575235 h 4267200"/>
              <a:gd name="connsiteX306" fmla="*/ 5796837 w 12192000"/>
              <a:gd name="connsiteY306" fmla="*/ 2637633 h 4267200"/>
              <a:gd name="connsiteX307" fmla="*/ 5818614 w 12192000"/>
              <a:gd name="connsiteY307" fmla="*/ 2473055 h 4267200"/>
              <a:gd name="connsiteX308" fmla="*/ 5829202 w 12192000"/>
              <a:gd name="connsiteY308" fmla="*/ 1971679 h 4267200"/>
              <a:gd name="connsiteX309" fmla="*/ 10578769 w 12192000"/>
              <a:gd name="connsiteY309" fmla="*/ 1962963 h 4267200"/>
              <a:gd name="connsiteX310" fmla="*/ 11073823 w 12192000"/>
              <a:gd name="connsiteY310" fmla="*/ 2338658 h 4267200"/>
              <a:gd name="connsiteX311" fmla="*/ 10578769 w 12192000"/>
              <a:gd name="connsiteY311" fmla="*/ 1962963 h 4267200"/>
              <a:gd name="connsiteX312" fmla="*/ 5911389 w 12192000"/>
              <a:gd name="connsiteY312" fmla="*/ 1898371 h 4267200"/>
              <a:gd name="connsiteX313" fmla="*/ 6237627 w 12192000"/>
              <a:gd name="connsiteY313" fmla="*/ 2231921 h 4267200"/>
              <a:gd name="connsiteX314" fmla="*/ 5911389 w 12192000"/>
              <a:gd name="connsiteY314" fmla="*/ 1898371 h 4267200"/>
              <a:gd name="connsiteX315" fmla="*/ 6944437 w 12192000"/>
              <a:gd name="connsiteY315" fmla="*/ 1575402 h 4267200"/>
              <a:gd name="connsiteX316" fmla="*/ 6304730 w 12192000"/>
              <a:gd name="connsiteY316" fmla="*/ 1766654 h 4267200"/>
              <a:gd name="connsiteX317" fmla="*/ 6944437 w 12192000"/>
              <a:gd name="connsiteY317" fmla="*/ 1575402 h 4267200"/>
              <a:gd name="connsiteX318" fmla="*/ 7019523 w 12192000"/>
              <a:gd name="connsiteY318" fmla="*/ 1519450 h 4267200"/>
              <a:gd name="connsiteX319" fmla="*/ 6298091 w 12192000"/>
              <a:gd name="connsiteY319" fmla="*/ 1737122 h 4267200"/>
              <a:gd name="connsiteX320" fmla="*/ 7019523 w 12192000"/>
              <a:gd name="connsiteY320" fmla="*/ 1519450 h 4267200"/>
              <a:gd name="connsiteX321" fmla="*/ 2399523 w 12192000"/>
              <a:gd name="connsiteY321" fmla="*/ 1428234 h 4267200"/>
              <a:gd name="connsiteX322" fmla="*/ 2224982 w 12192000"/>
              <a:gd name="connsiteY322" fmla="*/ 1826201 h 4267200"/>
              <a:gd name="connsiteX323" fmla="*/ 2096099 w 12192000"/>
              <a:gd name="connsiteY323" fmla="*/ 2345900 h 4267200"/>
              <a:gd name="connsiteX324" fmla="*/ 2283317 w 12192000"/>
              <a:gd name="connsiteY324" fmla="*/ 1796925 h 4267200"/>
              <a:gd name="connsiteX325" fmla="*/ 2448558 w 12192000"/>
              <a:gd name="connsiteY325" fmla="*/ 1373435 h 4267200"/>
              <a:gd name="connsiteX326" fmla="*/ 2312521 w 12192000"/>
              <a:gd name="connsiteY326" fmla="*/ 1806140 h 4267200"/>
              <a:gd name="connsiteX327" fmla="*/ 2127533 w 12192000"/>
              <a:gd name="connsiteY327" fmla="*/ 2348380 h 4267200"/>
              <a:gd name="connsiteX328" fmla="*/ 2358080 w 12192000"/>
              <a:gd name="connsiteY328" fmla="*/ 1866134 h 4267200"/>
              <a:gd name="connsiteX329" fmla="*/ 2407436 w 12192000"/>
              <a:gd name="connsiteY329" fmla="*/ 1651070 h 4267200"/>
              <a:gd name="connsiteX330" fmla="*/ 2448558 w 12192000"/>
              <a:gd name="connsiteY330" fmla="*/ 1373435 h 4267200"/>
              <a:gd name="connsiteX331" fmla="*/ 278707 w 12192000"/>
              <a:gd name="connsiteY331" fmla="*/ 1352270 h 4267200"/>
              <a:gd name="connsiteX332" fmla="*/ 321570 w 12192000"/>
              <a:gd name="connsiteY332" fmla="*/ 1861610 h 4267200"/>
              <a:gd name="connsiteX333" fmla="*/ 294281 w 12192000"/>
              <a:gd name="connsiteY333" fmla="*/ 1440658 h 4267200"/>
              <a:gd name="connsiteX334" fmla="*/ 1423821 w 12192000"/>
              <a:gd name="connsiteY334" fmla="*/ 1351958 h 4267200"/>
              <a:gd name="connsiteX335" fmla="*/ 1638521 w 12192000"/>
              <a:gd name="connsiteY335" fmla="*/ 1908470 h 4267200"/>
              <a:gd name="connsiteX336" fmla="*/ 1754199 w 12192000"/>
              <a:gd name="connsiteY336" fmla="*/ 2149284 h 4267200"/>
              <a:gd name="connsiteX337" fmla="*/ 1908359 w 12192000"/>
              <a:gd name="connsiteY337" fmla="*/ 2364988 h 4267200"/>
              <a:gd name="connsiteX338" fmla="*/ 1647661 w 12192000"/>
              <a:gd name="connsiteY338" fmla="*/ 1825945 h 4267200"/>
              <a:gd name="connsiteX339" fmla="*/ 1423821 w 12192000"/>
              <a:gd name="connsiteY339" fmla="*/ 1351958 h 4267200"/>
              <a:gd name="connsiteX340" fmla="*/ 9518298 w 12192000"/>
              <a:gd name="connsiteY340" fmla="*/ 1338235 h 4267200"/>
              <a:gd name="connsiteX341" fmla="*/ 9838009 w 12192000"/>
              <a:gd name="connsiteY341" fmla="*/ 2272553 h 4267200"/>
              <a:gd name="connsiteX342" fmla="*/ 9805906 w 12192000"/>
              <a:gd name="connsiteY342" fmla="*/ 2159819 h 4267200"/>
              <a:gd name="connsiteX343" fmla="*/ 9801623 w 12192000"/>
              <a:gd name="connsiteY343" fmla="*/ 2142555 h 4267200"/>
              <a:gd name="connsiteX344" fmla="*/ 9628671 w 12192000"/>
              <a:gd name="connsiteY344" fmla="*/ 1617375 h 4267200"/>
              <a:gd name="connsiteX345" fmla="*/ 9598299 w 12192000"/>
              <a:gd name="connsiteY345" fmla="*/ 1544643 h 4267200"/>
              <a:gd name="connsiteX346" fmla="*/ 9518298 w 12192000"/>
              <a:gd name="connsiteY346" fmla="*/ 1338235 h 4267200"/>
              <a:gd name="connsiteX347" fmla="*/ 1431890 w 12192000"/>
              <a:gd name="connsiteY347" fmla="*/ 1306475 h 4267200"/>
              <a:gd name="connsiteX348" fmla="*/ 1507597 w 12192000"/>
              <a:gd name="connsiteY348" fmla="*/ 1446132 h 4267200"/>
              <a:gd name="connsiteX349" fmla="*/ 1674586 w 12192000"/>
              <a:gd name="connsiteY349" fmla="*/ 1813832 h 4267200"/>
              <a:gd name="connsiteX350" fmla="*/ 1815950 w 12192000"/>
              <a:gd name="connsiteY350" fmla="*/ 2128564 h 4267200"/>
              <a:gd name="connsiteX351" fmla="*/ 1984242 w 12192000"/>
              <a:gd name="connsiteY351" fmla="*/ 2430829 h 4267200"/>
              <a:gd name="connsiteX352" fmla="*/ 2014023 w 12192000"/>
              <a:gd name="connsiteY352" fmla="*/ 2450995 h 4267200"/>
              <a:gd name="connsiteX353" fmla="*/ 1747337 w 12192000"/>
              <a:gd name="connsiteY353" fmla="*/ 1855264 h 4267200"/>
              <a:gd name="connsiteX354" fmla="*/ 1533749 w 12192000"/>
              <a:gd name="connsiteY354" fmla="*/ 1478656 h 4267200"/>
              <a:gd name="connsiteX355" fmla="*/ 1431890 w 12192000"/>
              <a:gd name="connsiteY355" fmla="*/ 1306475 h 4267200"/>
              <a:gd name="connsiteX356" fmla="*/ 5052692 w 12192000"/>
              <a:gd name="connsiteY356" fmla="*/ 1292994 h 4267200"/>
              <a:gd name="connsiteX357" fmla="*/ 5200661 w 12192000"/>
              <a:gd name="connsiteY357" fmla="*/ 1635186 h 4267200"/>
              <a:gd name="connsiteX358" fmla="*/ 5297138 w 12192000"/>
              <a:gd name="connsiteY358" fmla="*/ 1906351 h 4267200"/>
              <a:gd name="connsiteX359" fmla="*/ 5052692 w 12192000"/>
              <a:gd name="connsiteY359" fmla="*/ 1292994 h 4267200"/>
              <a:gd name="connsiteX360" fmla="*/ 9528078 w 12192000"/>
              <a:gd name="connsiteY360" fmla="*/ 1278636 h 4267200"/>
              <a:gd name="connsiteX361" fmla="*/ 9623946 w 12192000"/>
              <a:gd name="connsiteY361" fmla="*/ 1534260 h 4267200"/>
              <a:gd name="connsiteX362" fmla="*/ 9654858 w 12192000"/>
              <a:gd name="connsiteY362" fmla="*/ 1607218 h 4267200"/>
              <a:gd name="connsiteX363" fmla="*/ 9826304 w 12192000"/>
              <a:gd name="connsiteY363" fmla="*/ 2125320 h 4267200"/>
              <a:gd name="connsiteX364" fmla="*/ 9701198 w 12192000"/>
              <a:gd name="connsiteY364" fmla="*/ 1646797 h 4267200"/>
              <a:gd name="connsiteX365" fmla="*/ 9528078 w 12192000"/>
              <a:gd name="connsiteY365" fmla="*/ 1278636 h 4267200"/>
              <a:gd name="connsiteX366" fmla="*/ 5009948 w 12192000"/>
              <a:gd name="connsiteY366" fmla="*/ 1273619 h 4267200"/>
              <a:gd name="connsiteX367" fmla="*/ 5121777 w 12192000"/>
              <a:gd name="connsiteY367" fmla="*/ 1654213 h 4267200"/>
              <a:gd name="connsiteX368" fmla="*/ 5293545 w 12192000"/>
              <a:gd name="connsiteY368" fmla="*/ 2072247 h 4267200"/>
              <a:gd name="connsiteX369" fmla="*/ 5294042 w 12192000"/>
              <a:gd name="connsiteY369" fmla="*/ 2065019 h 4267200"/>
              <a:gd name="connsiteX370" fmla="*/ 5171936 w 12192000"/>
              <a:gd name="connsiteY370" fmla="*/ 1647613 h 4267200"/>
              <a:gd name="connsiteX371" fmla="*/ 5009948 w 12192000"/>
              <a:gd name="connsiteY371" fmla="*/ 1273619 h 4267200"/>
              <a:gd name="connsiteX372" fmla="*/ 655236 w 12192000"/>
              <a:gd name="connsiteY372" fmla="*/ 1268632 h 4267200"/>
              <a:gd name="connsiteX373" fmla="*/ 839521 w 12192000"/>
              <a:gd name="connsiteY373" fmla="*/ 1685315 h 4267200"/>
              <a:gd name="connsiteX374" fmla="*/ 1109416 w 12192000"/>
              <a:gd name="connsiteY374" fmla="*/ 2061663 h 4267200"/>
              <a:gd name="connsiteX375" fmla="*/ 1298300 w 12192000"/>
              <a:gd name="connsiteY375" fmla="*/ 2247742 h 4267200"/>
              <a:gd name="connsiteX376" fmla="*/ 1125871 w 12192000"/>
              <a:gd name="connsiteY376" fmla="*/ 1989513 h 4267200"/>
              <a:gd name="connsiteX377" fmla="*/ 981574 w 12192000"/>
              <a:gd name="connsiteY377" fmla="*/ 1783157 h 4267200"/>
              <a:gd name="connsiteX378" fmla="*/ 922198 w 12192000"/>
              <a:gd name="connsiteY378" fmla="*/ 1677437 h 4267200"/>
              <a:gd name="connsiteX379" fmla="*/ 869293 w 12192000"/>
              <a:gd name="connsiteY379" fmla="*/ 1583214 h 4267200"/>
              <a:gd name="connsiteX380" fmla="*/ 751431 w 12192000"/>
              <a:gd name="connsiteY380" fmla="*/ 1405731 h 4267200"/>
              <a:gd name="connsiteX381" fmla="*/ 6516292 w 12192000"/>
              <a:gd name="connsiteY381" fmla="*/ 1263064 h 4267200"/>
              <a:gd name="connsiteX382" fmla="*/ 5736320 w 12192000"/>
              <a:gd name="connsiteY382" fmla="*/ 1501803 h 4267200"/>
              <a:gd name="connsiteX383" fmla="*/ 6516292 w 12192000"/>
              <a:gd name="connsiteY383" fmla="*/ 1263064 h 4267200"/>
              <a:gd name="connsiteX384" fmla="*/ 291466 w 12192000"/>
              <a:gd name="connsiteY384" fmla="*/ 1250369 h 4267200"/>
              <a:gd name="connsiteX385" fmla="*/ 323180 w 12192000"/>
              <a:gd name="connsiteY385" fmla="*/ 1435283 h 4267200"/>
              <a:gd name="connsiteX386" fmla="*/ 349381 w 12192000"/>
              <a:gd name="connsiteY386" fmla="*/ 1875041 h 4267200"/>
              <a:gd name="connsiteX387" fmla="*/ 374363 w 12192000"/>
              <a:gd name="connsiteY387" fmla="*/ 1506494 h 4267200"/>
              <a:gd name="connsiteX388" fmla="*/ 302168 w 12192000"/>
              <a:gd name="connsiteY388" fmla="*/ 1274495 h 4267200"/>
              <a:gd name="connsiteX389" fmla="*/ 291466 w 12192000"/>
              <a:gd name="connsiteY389" fmla="*/ 1250369 h 4267200"/>
              <a:gd name="connsiteX390" fmla="*/ 678222 w 12192000"/>
              <a:gd name="connsiteY390" fmla="*/ 1248670 h 4267200"/>
              <a:gd name="connsiteX391" fmla="*/ 775536 w 12192000"/>
              <a:gd name="connsiteY391" fmla="*/ 1388015 h 4267200"/>
              <a:gd name="connsiteX392" fmla="*/ 894529 w 12192000"/>
              <a:gd name="connsiteY392" fmla="*/ 1567739 h 4267200"/>
              <a:gd name="connsiteX393" fmla="*/ 948000 w 12192000"/>
              <a:gd name="connsiteY393" fmla="*/ 1663088 h 4267200"/>
              <a:gd name="connsiteX394" fmla="*/ 1006812 w 12192000"/>
              <a:gd name="connsiteY394" fmla="*/ 1767683 h 4267200"/>
              <a:gd name="connsiteX395" fmla="*/ 1149133 w 12192000"/>
              <a:gd name="connsiteY395" fmla="*/ 1971513 h 4267200"/>
              <a:gd name="connsiteX396" fmla="*/ 1333952 w 12192000"/>
              <a:gd name="connsiteY396" fmla="*/ 2251620 h 4267200"/>
              <a:gd name="connsiteX397" fmla="*/ 1337329 w 12192000"/>
              <a:gd name="connsiteY397" fmla="*/ 2258350 h 4267200"/>
              <a:gd name="connsiteX398" fmla="*/ 1014726 w 12192000"/>
              <a:gd name="connsiteY398" fmla="*/ 1615556 h 4267200"/>
              <a:gd name="connsiteX399" fmla="*/ 678222 w 12192000"/>
              <a:gd name="connsiteY399" fmla="*/ 1248670 h 4267200"/>
              <a:gd name="connsiteX400" fmla="*/ 9441752 w 12192000"/>
              <a:gd name="connsiteY400" fmla="*/ 1245311 h 4267200"/>
              <a:gd name="connsiteX401" fmla="*/ 9278979 w 12192000"/>
              <a:gd name="connsiteY401" fmla="*/ 1406236 h 4267200"/>
              <a:gd name="connsiteX402" fmla="*/ 9235540 w 12192000"/>
              <a:gd name="connsiteY402" fmla="*/ 1546869 h 4267200"/>
              <a:gd name="connsiteX403" fmla="*/ 9264074 w 12192000"/>
              <a:gd name="connsiteY403" fmla="*/ 1557016 h 4267200"/>
              <a:gd name="connsiteX404" fmla="*/ 9441752 w 12192000"/>
              <a:gd name="connsiteY404" fmla="*/ 1245311 h 4267200"/>
              <a:gd name="connsiteX405" fmla="*/ 6691602 w 12192000"/>
              <a:gd name="connsiteY405" fmla="*/ 1140573 h 4267200"/>
              <a:gd name="connsiteX406" fmla="*/ 6571100 w 12192000"/>
              <a:gd name="connsiteY406" fmla="*/ 1183662 h 4267200"/>
              <a:gd name="connsiteX407" fmla="*/ 6241687 w 12192000"/>
              <a:gd name="connsiteY407" fmla="*/ 1257600 h 4267200"/>
              <a:gd name="connsiteX408" fmla="*/ 5693009 w 12192000"/>
              <a:gd name="connsiteY408" fmla="*/ 1478256 h 4267200"/>
              <a:gd name="connsiteX409" fmla="*/ 6548420 w 12192000"/>
              <a:gd name="connsiteY409" fmla="*/ 1214599 h 4267200"/>
              <a:gd name="connsiteX410" fmla="*/ 6605473 w 12192000"/>
              <a:gd name="connsiteY410" fmla="*/ 1184686 h 4267200"/>
              <a:gd name="connsiteX411" fmla="*/ 6691602 w 12192000"/>
              <a:gd name="connsiteY411" fmla="*/ 1140573 h 4267200"/>
              <a:gd name="connsiteX412" fmla="*/ 4002475 w 12192000"/>
              <a:gd name="connsiteY412" fmla="*/ 1037802 h 4267200"/>
              <a:gd name="connsiteX413" fmla="*/ 4000324 w 12192000"/>
              <a:gd name="connsiteY413" fmla="*/ 1039362 h 4267200"/>
              <a:gd name="connsiteX414" fmla="*/ 4002862 w 12192000"/>
              <a:gd name="connsiteY414" fmla="*/ 1042866 h 4267200"/>
              <a:gd name="connsiteX415" fmla="*/ 4002475 w 12192000"/>
              <a:gd name="connsiteY415" fmla="*/ 1037802 h 4267200"/>
              <a:gd name="connsiteX416" fmla="*/ 506322 w 12192000"/>
              <a:gd name="connsiteY416" fmla="*/ 1020997 h 4267200"/>
              <a:gd name="connsiteX417" fmla="*/ 533068 w 12192000"/>
              <a:gd name="connsiteY417" fmla="*/ 1029409 h 4267200"/>
              <a:gd name="connsiteX418" fmla="*/ 1232525 w 12192000"/>
              <a:gd name="connsiteY418" fmla="*/ 1804675 h 4267200"/>
              <a:gd name="connsiteX419" fmla="*/ 1388858 w 12192000"/>
              <a:gd name="connsiteY419" fmla="*/ 2368011 h 4267200"/>
              <a:gd name="connsiteX420" fmla="*/ 1384098 w 12192000"/>
              <a:gd name="connsiteY420" fmla="*/ 2378125 h 4267200"/>
              <a:gd name="connsiteX421" fmla="*/ 1425393 w 12192000"/>
              <a:gd name="connsiteY421" fmla="*/ 2589124 h 4267200"/>
              <a:gd name="connsiteX422" fmla="*/ 1424001 w 12192000"/>
              <a:gd name="connsiteY422" fmla="*/ 2597541 h 4267200"/>
              <a:gd name="connsiteX423" fmla="*/ 2152729 w 12192000"/>
              <a:gd name="connsiteY423" fmla="*/ 2864487 h 4267200"/>
              <a:gd name="connsiteX424" fmla="*/ 2020609 w 12192000"/>
              <a:gd name="connsiteY424" fmla="*/ 2539671 h 4267200"/>
              <a:gd name="connsiteX425" fmla="*/ 2018920 w 12192000"/>
              <a:gd name="connsiteY425" fmla="*/ 2536309 h 4267200"/>
              <a:gd name="connsiteX426" fmla="*/ 1342441 w 12192000"/>
              <a:gd name="connsiteY426" fmla="*/ 1173017 h 4267200"/>
              <a:gd name="connsiteX427" fmla="*/ 1367925 w 12192000"/>
              <a:gd name="connsiteY427" fmla="*/ 1135648 h 4267200"/>
              <a:gd name="connsiteX428" fmla="*/ 1771401 w 12192000"/>
              <a:gd name="connsiteY428" fmla="*/ 1806673 h 4267200"/>
              <a:gd name="connsiteX429" fmla="*/ 1972385 w 12192000"/>
              <a:gd name="connsiteY429" fmla="*/ 2198735 h 4267200"/>
              <a:gd name="connsiteX430" fmla="*/ 2040892 w 12192000"/>
              <a:gd name="connsiteY430" fmla="*/ 2405205 h 4267200"/>
              <a:gd name="connsiteX431" fmla="*/ 2131689 w 12192000"/>
              <a:gd name="connsiteY431" fmla="*/ 1936926 h 4267200"/>
              <a:gd name="connsiteX432" fmla="*/ 2454820 w 12192000"/>
              <a:gd name="connsiteY432" fmla="*/ 1248808 h 4267200"/>
              <a:gd name="connsiteX433" fmla="*/ 2492512 w 12192000"/>
              <a:gd name="connsiteY433" fmla="*/ 1302920 h 4267200"/>
              <a:gd name="connsiteX434" fmla="*/ 2081216 w 12192000"/>
              <a:gd name="connsiteY434" fmla="*/ 2527513 h 4267200"/>
              <a:gd name="connsiteX435" fmla="*/ 2081211 w 12192000"/>
              <a:gd name="connsiteY435" fmla="*/ 2528916 h 4267200"/>
              <a:gd name="connsiteX436" fmla="*/ 2199067 w 12192000"/>
              <a:gd name="connsiteY436" fmla="*/ 2884061 h 4267200"/>
              <a:gd name="connsiteX437" fmla="*/ 3192586 w 12192000"/>
              <a:gd name="connsiteY437" fmla="*/ 3411496 h 4267200"/>
              <a:gd name="connsiteX438" fmla="*/ 3182620 w 12192000"/>
              <a:gd name="connsiteY438" fmla="*/ 3483279 h 4267200"/>
              <a:gd name="connsiteX439" fmla="*/ 2435119 w 12192000"/>
              <a:gd name="connsiteY439" fmla="*/ 3080173 h 4267200"/>
              <a:gd name="connsiteX440" fmla="*/ 2410152 w 12192000"/>
              <a:gd name="connsiteY440" fmla="*/ 3063751 h 4267200"/>
              <a:gd name="connsiteX441" fmla="*/ 2408099 w 12192000"/>
              <a:gd name="connsiteY441" fmla="*/ 3064403 h 4267200"/>
              <a:gd name="connsiteX442" fmla="*/ 2407218 w 12192000"/>
              <a:gd name="connsiteY442" fmla="*/ 3070324 h 4267200"/>
              <a:gd name="connsiteX443" fmla="*/ 2380138 w 12192000"/>
              <a:gd name="connsiteY443" fmla="*/ 3099341 h 4267200"/>
              <a:gd name="connsiteX444" fmla="*/ 1765923 w 12192000"/>
              <a:gd name="connsiteY444" fmla="*/ 3581043 h 4267200"/>
              <a:gd name="connsiteX445" fmla="*/ 1702258 w 12192000"/>
              <a:gd name="connsiteY445" fmla="*/ 3612286 h 4267200"/>
              <a:gd name="connsiteX446" fmla="*/ 1538370 w 12192000"/>
              <a:gd name="connsiteY446" fmla="*/ 3811804 h 4267200"/>
              <a:gd name="connsiteX447" fmla="*/ 1325720 w 12192000"/>
              <a:gd name="connsiteY447" fmla="*/ 4125411 h 4267200"/>
              <a:gd name="connsiteX448" fmla="*/ 1206279 w 12192000"/>
              <a:gd name="connsiteY448" fmla="*/ 4267200 h 4267200"/>
              <a:gd name="connsiteX449" fmla="*/ 1115040 w 12192000"/>
              <a:gd name="connsiteY449" fmla="*/ 4267200 h 4267200"/>
              <a:gd name="connsiteX450" fmla="*/ 1258195 w 12192000"/>
              <a:gd name="connsiteY450" fmla="*/ 4099624 h 4267200"/>
              <a:gd name="connsiteX451" fmla="*/ 1423113 w 12192000"/>
              <a:gd name="connsiteY451" fmla="*/ 3874565 h 4267200"/>
              <a:gd name="connsiteX452" fmla="*/ 1260565 w 12192000"/>
              <a:gd name="connsiteY452" fmla="*/ 4031982 h 4267200"/>
              <a:gd name="connsiteX453" fmla="*/ 1073327 w 12192000"/>
              <a:gd name="connsiteY453" fmla="*/ 4218727 h 4267200"/>
              <a:gd name="connsiteX454" fmla="*/ 1032294 w 12192000"/>
              <a:gd name="connsiteY454" fmla="*/ 4267200 h 4267200"/>
              <a:gd name="connsiteX455" fmla="*/ 993830 w 12192000"/>
              <a:gd name="connsiteY455" fmla="*/ 4267200 h 4267200"/>
              <a:gd name="connsiteX456" fmla="*/ 1051860 w 12192000"/>
              <a:gd name="connsiteY456" fmla="*/ 4198693 h 4267200"/>
              <a:gd name="connsiteX457" fmla="*/ 1240607 w 12192000"/>
              <a:gd name="connsiteY457" fmla="*/ 4010401 h 4267200"/>
              <a:gd name="connsiteX458" fmla="*/ 1310106 w 12192000"/>
              <a:gd name="connsiteY458" fmla="*/ 3943217 h 4267200"/>
              <a:gd name="connsiteX459" fmla="*/ 952103 w 12192000"/>
              <a:gd name="connsiteY459" fmla="*/ 4265972 h 4267200"/>
              <a:gd name="connsiteX460" fmla="*/ 951207 w 12192000"/>
              <a:gd name="connsiteY460" fmla="*/ 4267200 h 4267200"/>
              <a:gd name="connsiteX461" fmla="*/ 862760 w 12192000"/>
              <a:gd name="connsiteY461" fmla="*/ 4267200 h 4267200"/>
              <a:gd name="connsiteX462" fmla="*/ 909145 w 12192000"/>
              <a:gd name="connsiteY462" fmla="*/ 4199225 h 4267200"/>
              <a:gd name="connsiteX463" fmla="*/ 1214067 w 12192000"/>
              <a:gd name="connsiteY463" fmla="*/ 3908561 h 4267200"/>
              <a:gd name="connsiteX464" fmla="*/ 640967 w 12192000"/>
              <a:gd name="connsiteY464" fmla="*/ 4105601 h 4267200"/>
              <a:gd name="connsiteX465" fmla="*/ 372807 w 12192000"/>
              <a:gd name="connsiteY465" fmla="*/ 4243651 h 4267200"/>
              <a:gd name="connsiteX466" fmla="*/ 332830 w 12192000"/>
              <a:gd name="connsiteY466" fmla="*/ 4267200 h 4267200"/>
              <a:gd name="connsiteX467" fmla="*/ 168301 w 12192000"/>
              <a:gd name="connsiteY467" fmla="*/ 4267200 h 4267200"/>
              <a:gd name="connsiteX468" fmla="*/ 278002 w 12192000"/>
              <a:gd name="connsiteY468" fmla="*/ 4201399 h 4267200"/>
              <a:gd name="connsiteX469" fmla="*/ 527241 w 12192000"/>
              <a:gd name="connsiteY469" fmla="*/ 4065078 h 4267200"/>
              <a:gd name="connsiteX470" fmla="*/ 1510397 w 12192000"/>
              <a:gd name="connsiteY470" fmla="*/ 3684705 h 4267200"/>
              <a:gd name="connsiteX471" fmla="*/ 1146550 w 12192000"/>
              <a:gd name="connsiteY471" fmla="*/ 3802012 h 4267200"/>
              <a:gd name="connsiteX472" fmla="*/ 698834 w 12192000"/>
              <a:gd name="connsiteY472" fmla="*/ 3952272 h 4267200"/>
              <a:gd name="connsiteX473" fmla="*/ 192528 w 12192000"/>
              <a:gd name="connsiteY473" fmla="*/ 4236299 h 4267200"/>
              <a:gd name="connsiteX474" fmla="*/ 148586 w 12192000"/>
              <a:gd name="connsiteY474" fmla="*/ 4267200 h 4267200"/>
              <a:gd name="connsiteX475" fmla="*/ 98116 w 12192000"/>
              <a:gd name="connsiteY475" fmla="*/ 4267200 h 4267200"/>
              <a:gd name="connsiteX476" fmla="*/ 169669 w 12192000"/>
              <a:gd name="connsiteY476" fmla="*/ 4216852 h 4267200"/>
              <a:gd name="connsiteX477" fmla="*/ 687572 w 12192000"/>
              <a:gd name="connsiteY477" fmla="*/ 3925629 h 4267200"/>
              <a:gd name="connsiteX478" fmla="*/ 1138365 w 12192000"/>
              <a:gd name="connsiteY478" fmla="*/ 3774515 h 4267200"/>
              <a:gd name="connsiteX479" fmla="*/ 1505579 w 12192000"/>
              <a:gd name="connsiteY479" fmla="*/ 3655526 h 4267200"/>
              <a:gd name="connsiteX480" fmla="*/ 1313114 w 12192000"/>
              <a:gd name="connsiteY480" fmla="*/ 3655216 h 4267200"/>
              <a:gd name="connsiteX481" fmla="*/ 1109304 w 12192000"/>
              <a:gd name="connsiteY481" fmla="*/ 3669030 h 4267200"/>
              <a:gd name="connsiteX482" fmla="*/ 258951 w 12192000"/>
              <a:gd name="connsiteY482" fmla="*/ 4111994 h 4267200"/>
              <a:gd name="connsiteX483" fmla="*/ 80807 w 12192000"/>
              <a:gd name="connsiteY483" fmla="*/ 4267200 h 4267200"/>
              <a:gd name="connsiteX484" fmla="*/ 0 w 12192000"/>
              <a:gd name="connsiteY484" fmla="*/ 4267200 h 4267200"/>
              <a:gd name="connsiteX485" fmla="*/ 0 w 12192000"/>
              <a:gd name="connsiteY485" fmla="*/ 4233763 h 4267200"/>
              <a:gd name="connsiteX486" fmla="*/ 36881 w 12192000"/>
              <a:gd name="connsiteY486" fmla="*/ 4200118 h 4267200"/>
              <a:gd name="connsiteX487" fmla="*/ 910534 w 12192000"/>
              <a:gd name="connsiteY487" fmla="*/ 3629753 h 4267200"/>
              <a:gd name="connsiteX488" fmla="*/ 1578717 w 12192000"/>
              <a:gd name="connsiteY488" fmla="*/ 3575982 h 4267200"/>
              <a:gd name="connsiteX489" fmla="*/ 2338780 w 12192000"/>
              <a:gd name="connsiteY489" fmla="*/ 3033725 h 4267200"/>
              <a:gd name="connsiteX490" fmla="*/ 1807991 w 12192000"/>
              <a:gd name="connsiteY490" fmla="*/ 2807184 h 4267200"/>
              <a:gd name="connsiteX491" fmla="*/ 1416358 w 12192000"/>
              <a:gd name="connsiteY491" fmla="*/ 3112571 h 4267200"/>
              <a:gd name="connsiteX492" fmla="*/ 939066 w 12192000"/>
              <a:gd name="connsiteY492" fmla="*/ 3378798 h 4267200"/>
              <a:gd name="connsiteX493" fmla="*/ 115099 w 12192000"/>
              <a:gd name="connsiteY493" fmla="*/ 3607650 h 4267200"/>
              <a:gd name="connsiteX494" fmla="*/ 97284 w 12192000"/>
              <a:gd name="connsiteY494" fmla="*/ 3520393 h 4267200"/>
              <a:gd name="connsiteX495" fmla="*/ 922050 w 12192000"/>
              <a:gd name="connsiteY495" fmla="*/ 3074867 h 4267200"/>
              <a:gd name="connsiteX496" fmla="*/ 1405265 w 12192000"/>
              <a:gd name="connsiteY496" fmla="*/ 3016319 h 4267200"/>
              <a:gd name="connsiteX497" fmla="*/ 1407512 w 12192000"/>
              <a:gd name="connsiteY497" fmla="*/ 3018001 h 4267200"/>
              <a:gd name="connsiteX498" fmla="*/ 1726266 w 12192000"/>
              <a:gd name="connsiteY498" fmla="*/ 2777274 h 4267200"/>
              <a:gd name="connsiteX499" fmla="*/ 625390 w 12192000"/>
              <a:gd name="connsiteY499" fmla="*/ 2514541 h 4267200"/>
              <a:gd name="connsiteX500" fmla="*/ 619799 w 12192000"/>
              <a:gd name="connsiteY500" fmla="*/ 2527180 h 4267200"/>
              <a:gd name="connsiteX501" fmla="*/ 310030 w 12192000"/>
              <a:gd name="connsiteY501" fmla="*/ 2771818 h 4267200"/>
              <a:gd name="connsiteX502" fmla="*/ 173877 w 12192000"/>
              <a:gd name="connsiteY502" fmla="*/ 2937056 h 4267200"/>
              <a:gd name="connsiteX503" fmla="*/ 77889 w 12192000"/>
              <a:gd name="connsiteY503" fmla="*/ 3138440 h 4267200"/>
              <a:gd name="connsiteX504" fmla="*/ 0 w 12192000"/>
              <a:gd name="connsiteY504" fmla="*/ 3271395 h 4267200"/>
              <a:gd name="connsiteX505" fmla="*/ 0 w 12192000"/>
              <a:gd name="connsiteY505" fmla="*/ 3153002 h 4267200"/>
              <a:gd name="connsiteX506" fmla="*/ 2386 w 12192000"/>
              <a:gd name="connsiteY506" fmla="*/ 3149203 h 4267200"/>
              <a:gd name="connsiteX507" fmla="*/ 89753 w 12192000"/>
              <a:gd name="connsiteY507" fmla="*/ 2987702 h 4267200"/>
              <a:gd name="connsiteX508" fmla="*/ 76869 w 12192000"/>
              <a:gd name="connsiteY508" fmla="*/ 3005404 h 4267200"/>
              <a:gd name="connsiteX509" fmla="*/ 32049 w 12192000"/>
              <a:gd name="connsiteY509" fmla="*/ 3065814 h 4267200"/>
              <a:gd name="connsiteX510" fmla="*/ 0 w 12192000"/>
              <a:gd name="connsiteY510" fmla="*/ 3108744 h 4267200"/>
              <a:gd name="connsiteX511" fmla="*/ 0 w 12192000"/>
              <a:gd name="connsiteY511" fmla="*/ 3058059 h 4267200"/>
              <a:gd name="connsiteX512" fmla="*/ 7610 w 12192000"/>
              <a:gd name="connsiteY512" fmla="*/ 3047889 h 4267200"/>
              <a:gd name="connsiteX513" fmla="*/ 52419 w 12192000"/>
              <a:gd name="connsiteY513" fmla="*/ 2987479 h 4267200"/>
              <a:gd name="connsiteX514" fmla="*/ 59142 w 12192000"/>
              <a:gd name="connsiteY514" fmla="*/ 2978488 h 4267200"/>
              <a:gd name="connsiteX515" fmla="*/ 0 w 12192000"/>
              <a:gd name="connsiteY515" fmla="*/ 3015334 h 4267200"/>
              <a:gd name="connsiteX516" fmla="*/ 0 w 12192000"/>
              <a:gd name="connsiteY516" fmla="*/ 2914286 h 4267200"/>
              <a:gd name="connsiteX517" fmla="*/ 36383 w 12192000"/>
              <a:gd name="connsiteY517" fmla="*/ 2901128 h 4267200"/>
              <a:gd name="connsiteX518" fmla="*/ 156329 w 12192000"/>
              <a:gd name="connsiteY518" fmla="*/ 2840533 h 4267200"/>
              <a:gd name="connsiteX519" fmla="*/ 358355 w 12192000"/>
              <a:gd name="connsiteY519" fmla="*/ 2620471 h 4267200"/>
              <a:gd name="connsiteX520" fmla="*/ 510577 w 12192000"/>
              <a:gd name="connsiteY520" fmla="*/ 2501244 h 4267200"/>
              <a:gd name="connsiteX521" fmla="*/ 211967 w 12192000"/>
              <a:gd name="connsiteY521" fmla="*/ 2479171 h 4267200"/>
              <a:gd name="connsiteX522" fmla="*/ 0 w 12192000"/>
              <a:gd name="connsiteY522" fmla="*/ 2476398 h 4267200"/>
              <a:gd name="connsiteX523" fmla="*/ 0 w 12192000"/>
              <a:gd name="connsiteY523" fmla="*/ 2389189 h 4267200"/>
              <a:gd name="connsiteX524" fmla="*/ 103062 w 12192000"/>
              <a:gd name="connsiteY524" fmla="*/ 2389518 h 4267200"/>
              <a:gd name="connsiteX525" fmla="*/ 510734 w 12192000"/>
              <a:gd name="connsiteY525" fmla="*/ 2416201 h 4267200"/>
              <a:gd name="connsiteX526" fmla="*/ 279257 w 12192000"/>
              <a:gd name="connsiteY526" fmla="*/ 2092102 h 4267200"/>
              <a:gd name="connsiteX527" fmla="*/ 65265 w 12192000"/>
              <a:gd name="connsiteY527" fmla="*/ 2006049 h 4267200"/>
              <a:gd name="connsiteX528" fmla="*/ 0 w 12192000"/>
              <a:gd name="connsiteY528" fmla="*/ 1982532 h 4267200"/>
              <a:gd name="connsiteX529" fmla="*/ 0 w 12192000"/>
              <a:gd name="connsiteY529" fmla="*/ 1912789 h 4267200"/>
              <a:gd name="connsiteX530" fmla="*/ 97460 w 12192000"/>
              <a:gd name="connsiteY530" fmla="*/ 1953725 h 4267200"/>
              <a:gd name="connsiteX531" fmla="*/ 221272 w 12192000"/>
              <a:gd name="connsiteY531" fmla="*/ 1980766 h 4267200"/>
              <a:gd name="connsiteX532" fmla="*/ 116765 w 12192000"/>
              <a:gd name="connsiteY532" fmla="*/ 1911033 h 4267200"/>
              <a:gd name="connsiteX533" fmla="*/ 16405 w 12192000"/>
              <a:gd name="connsiteY533" fmla="*/ 1803412 h 4267200"/>
              <a:gd name="connsiteX534" fmla="*/ 0 w 12192000"/>
              <a:gd name="connsiteY534" fmla="*/ 1784777 h 4267200"/>
              <a:gd name="connsiteX535" fmla="*/ 0 w 12192000"/>
              <a:gd name="connsiteY535" fmla="*/ 1740082 h 4267200"/>
              <a:gd name="connsiteX536" fmla="*/ 39394 w 12192000"/>
              <a:gd name="connsiteY536" fmla="*/ 1784856 h 4267200"/>
              <a:gd name="connsiteX537" fmla="*/ 135813 w 12192000"/>
              <a:gd name="connsiteY537" fmla="*/ 1888838 h 4267200"/>
              <a:gd name="connsiteX538" fmla="*/ 242575 w 12192000"/>
              <a:gd name="connsiteY538" fmla="*/ 1958841 h 4267200"/>
              <a:gd name="connsiteX539" fmla="*/ 82197 w 12192000"/>
              <a:gd name="connsiteY539" fmla="*/ 1754826 h 4267200"/>
              <a:gd name="connsiteX540" fmla="*/ 0 w 12192000"/>
              <a:gd name="connsiteY540" fmla="*/ 1679650 h 4267200"/>
              <a:gd name="connsiteX541" fmla="*/ 0 w 12192000"/>
              <a:gd name="connsiteY541" fmla="*/ 1602463 h 4267200"/>
              <a:gd name="connsiteX542" fmla="*/ 84689 w 12192000"/>
              <a:gd name="connsiteY542" fmla="*/ 1677442 h 4267200"/>
              <a:gd name="connsiteX543" fmla="*/ 298437 w 12192000"/>
              <a:gd name="connsiteY543" fmla="*/ 1968019 h 4267200"/>
              <a:gd name="connsiteX544" fmla="*/ 227269 w 12192000"/>
              <a:gd name="connsiteY544" fmla="*/ 1114064 h 4267200"/>
              <a:gd name="connsiteX545" fmla="*/ 248003 w 12192000"/>
              <a:gd name="connsiteY545" fmla="*/ 1089613 h 4267200"/>
              <a:gd name="connsiteX546" fmla="*/ 427020 w 12192000"/>
              <a:gd name="connsiteY546" fmla="*/ 1619803 h 4267200"/>
              <a:gd name="connsiteX547" fmla="*/ 340345 w 12192000"/>
              <a:gd name="connsiteY547" fmla="*/ 2027739 h 4267200"/>
              <a:gd name="connsiteX548" fmla="*/ 360865 w 12192000"/>
              <a:gd name="connsiteY548" fmla="*/ 2044827 h 4267200"/>
              <a:gd name="connsiteX549" fmla="*/ 560414 w 12192000"/>
              <a:gd name="connsiteY549" fmla="*/ 2421457 h 4267200"/>
              <a:gd name="connsiteX550" fmla="*/ 1359703 w 12192000"/>
              <a:gd name="connsiteY550" fmla="*/ 2578554 h 4267200"/>
              <a:gd name="connsiteX551" fmla="*/ 1359422 w 12192000"/>
              <a:gd name="connsiteY551" fmla="*/ 2577994 h 4267200"/>
              <a:gd name="connsiteX552" fmla="*/ 828701 w 12192000"/>
              <a:gd name="connsiteY552" fmla="*/ 1839520 h 4267200"/>
              <a:gd name="connsiteX553" fmla="*/ 494427 w 12192000"/>
              <a:gd name="connsiteY553" fmla="*/ 1092333 h 4267200"/>
              <a:gd name="connsiteX554" fmla="*/ 506322 w 12192000"/>
              <a:gd name="connsiteY554" fmla="*/ 1020997 h 4267200"/>
              <a:gd name="connsiteX555" fmla="*/ 4570198 w 12192000"/>
              <a:gd name="connsiteY555" fmla="*/ 978081 h 4267200"/>
              <a:gd name="connsiteX556" fmla="*/ 4523691 w 12192000"/>
              <a:gd name="connsiteY556" fmla="*/ 1127776 h 4267200"/>
              <a:gd name="connsiteX557" fmla="*/ 4509875 w 12192000"/>
              <a:gd name="connsiteY557" fmla="*/ 1167552 h 4267200"/>
              <a:gd name="connsiteX558" fmla="*/ 4478168 w 12192000"/>
              <a:gd name="connsiteY558" fmla="*/ 1260735 h 4267200"/>
              <a:gd name="connsiteX559" fmla="*/ 4409309 w 12192000"/>
              <a:gd name="connsiteY559" fmla="*/ 1666996 h 4267200"/>
              <a:gd name="connsiteX560" fmla="*/ 4370031 w 12192000"/>
              <a:gd name="connsiteY560" fmla="*/ 1955666 h 4267200"/>
              <a:gd name="connsiteX561" fmla="*/ 4570198 w 12192000"/>
              <a:gd name="connsiteY561" fmla="*/ 978081 h 4267200"/>
              <a:gd name="connsiteX562" fmla="*/ 12149131 w 12192000"/>
              <a:gd name="connsiteY562" fmla="*/ 959050 h 4267200"/>
              <a:gd name="connsiteX563" fmla="*/ 12105664 w 12192000"/>
              <a:gd name="connsiteY563" fmla="*/ 1006960 h 4267200"/>
              <a:gd name="connsiteX564" fmla="*/ 11883102 w 12192000"/>
              <a:gd name="connsiteY564" fmla="*/ 1184424 h 4267200"/>
              <a:gd name="connsiteX565" fmla="*/ 11665174 w 12192000"/>
              <a:gd name="connsiteY565" fmla="*/ 1317493 h 4267200"/>
              <a:gd name="connsiteX566" fmla="*/ 11590337 w 12192000"/>
              <a:gd name="connsiteY566" fmla="*/ 1348256 h 4267200"/>
              <a:gd name="connsiteX567" fmla="*/ 11492588 w 12192000"/>
              <a:gd name="connsiteY567" fmla="*/ 1390573 h 4267200"/>
              <a:gd name="connsiteX568" fmla="*/ 11888865 w 12192000"/>
              <a:gd name="connsiteY568" fmla="*/ 1220988 h 4267200"/>
              <a:gd name="connsiteX569" fmla="*/ 12149131 w 12192000"/>
              <a:gd name="connsiteY569" fmla="*/ 959050 h 4267200"/>
              <a:gd name="connsiteX570" fmla="*/ 4557898 w 12192000"/>
              <a:gd name="connsiteY570" fmla="*/ 900011 h 4267200"/>
              <a:gd name="connsiteX571" fmla="*/ 4344840 w 12192000"/>
              <a:gd name="connsiteY571" fmla="*/ 1922038 h 4267200"/>
              <a:gd name="connsiteX572" fmla="*/ 4378710 w 12192000"/>
              <a:gd name="connsiteY572" fmla="*/ 1665516 h 4267200"/>
              <a:gd name="connsiteX573" fmla="*/ 4448798 w 12192000"/>
              <a:gd name="connsiteY573" fmla="*/ 1253024 h 4267200"/>
              <a:gd name="connsiteX574" fmla="*/ 4480315 w 12192000"/>
              <a:gd name="connsiteY574" fmla="*/ 1158454 h 4267200"/>
              <a:gd name="connsiteX575" fmla="*/ 4494133 w 12192000"/>
              <a:gd name="connsiteY575" fmla="*/ 1118676 h 4267200"/>
              <a:gd name="connsiteX576" fmla="*/ 4557898 w 12192000"/>
              <a:gd name="connsiteY576" fmla="*/ 900011 h 4267200"/>
              <a:gd name="connsiteX577" fmla="*/ 5870151 w 12192000"/>
              <a:gd name="connsiteY577" fmla="*/ 898890 h 4267200"/>
              <a:gd name="connsiteX578" fmla="*/ 5861335 w 12192000"/>
              <a:gd name="connsiteY578" fmla="*/ 899177 h 4267200"/>
              <a:gd name="connsiteX579" fmla="*/ 5843702 w 12192000"/>
              <a:gd name="connsiteY579" fmla="*/ 899748 h 4267200"/>
              <a:gd name="connsiteX580" fmla="*/ 5651107 w 12192000"/>
              <a:gd name="connsiteY580" fmla="*/ 920306 h 4267200"/>
              <a:gd name="connsiteX581" fmla="*/ 5459407 w 12192000"/>
              <a:gd name="connsiteY581" fmla="*/ 940975 h 4267200"/>
              <a:gd name="connsiteX582" fmla="*/ 5374846 w 12192000"/>
              <a:gd name="connsiteY582" fmla="*/ 941988 h 4267200"/>
              <a:gd name="connsiteX583" fmla="*/ 5256105 w 12192000"/>
              <a:gd name="connsiteY583" fmla="*/ 945632 h 4267200"/>
              <a:gd name="connsiteX584" fmla="*/ 5107071 w 12192000"/>
              <a:gd name="connsiteY584" fmla="*/ 969720 h 4267200"/>
              <a:gd name="connsiteX585" fmla="*/ 4998681 w 12192000"/>
              <a:gd name="connsiteY585" fmla="*/ 988771 h 4267200"/>
              <a:gd name="connsiteX586" fmla="*/ 5870151 w 12192000"/>
              <a:gd name="connsiteY586" fmla="*/ 898890 h 4267200"/>
              <a:gd name="connsiteX587" fmla="*/ 12190084 w 12192000"/>
              <a:gd name="connsiteY587" fmla="*/ 854709 h 4267200"/>
              <a:gd name="connsiteX588" fmla="*/ 12162947 w 12192000"/>
              <a:gd name="connsiteY588" fmla="*/ 879275 h 4267200"/>
              <a:gd name="connsiteX589" fmla="*/ 11721478 w 12192000"/>
              <a:gd name="connsiteY589" fmla="*/ 1216434 h 4267200"/>
              <a:gd name="connsiteX590" fmla="*/ 11680712 w 12192000"/>
              <a:gd name="connsiteY590" fmla="*/ 1239730 h 4267200"/>
              <a:gd name="connsiteX591" fmla="*/ 11505347 w 12192000"/>
              <a:gd name="connsiteY591" fmla="*/ 1352837 h 4267200"/>
              <a:gd name="connsiteX592" fmla="*/ 11580962 w 12192000"/>
              <a:gd name="connsiteY592" fmla="*/ 1321759 h 4267200"/>
              <a:gd name="connsiteX593" fmla="*/ 11654234 w 12192000"/>
              <a:gd name="connsiteY593" fmla="*/ 1291618 h 4267200"/>
              <a:gd name="connsiteX594" fmla="*/ 11867274 w 12192000"/>
              <a:gd name="connsiteY594" fmla="*/ 1160983 h 4267200"/>
              <a:gd name="connsiteX595" fmla="*/ 12086035 w 12192000"/>
              <a:gd name="connsiteY595" fmla="*/ 986418 h 4267200"/>
              <a:gd name="connsiteX596" fmla="*/ 12190084 w 12192000"/>
              <a:gd name="connsiteY596" fmla="*/ 854709 h 4267200"/>
              <a:gd name="connsiteX597" fmla="*/ 5504425 w 12192000"/>
              <a:gd name="connsiteY597" fmla="*/ 848067 h 4267200"/>
              <a:gd name="connsiteX598" fmla="*/ 4968849 w 12192000"/>
              <a:gd name="connsiteY598" fmla="*/ 962318 h 4267200"/>
              <a:gd name="connsiteX599" fmla="*/ 5104039 w 12192000"/>
              <a:gd name="connsiteY599" fmla="*/ 940634 h 4267200"/>
              <a:gd name="connsiteX600" fmla="*/ 5256311 w 12192000"/>
              <a:gd name="connsiteY600" fmla="*/ 916490 h 4267200"/>
              <a:gd name="connsiteX601" fmla="*/ 5377381 w 12192000"/>
              <a:gd name="connsiteY601" fmla="*/ 912671 h 4267200"/>
              <a:gd name="connsiteX602" fmla="*/ 5460148 w 12192000"/>
              <a:gd name="connsiteY602" fmla="*/ 911442 h 4267200"/>
              <a:gd name="connsiteX603" fmla="*/ 5648971 w 12192000"/>
              <a:gd name="connsiteY603" fmla="*/ 891331 h 4267200"/>
              <a:gd name="connsiteX604" fmla="*/ 5844807 w 12192000"/>
              <a:gd name="connsiteY604" fmla="*/ 870718 h 4267200"/>
              <a:gd name="connsiteX605" fmla="*/ 5862975 w 12192000"/>
              <a:gd name="connsiteY605" fmla="*/ 869756 h 4267200"/>
              <a:gd name="connsiteX606" fmla="*/ 5920887 w 12192000"/>
              <a:gd name="connsiteY606" fmla="*/ 865929 h 4267200"/>
              <a:gd name="connsiteX607" fmla="*/ 5504425 w 12192000"/>
              <a:gd name="connsiteY607" fmla="*/ 848067 h 4267200"/>
              <a:gd name="connsiteX608" fmla="*/ 8924104 w 12192000"/>
              <a:gd name="connsiteY608" fmla="*/ 777000 h 4267200"/>
              <a:gd name="connsiteX609" fmla="*/ 8921999 w 12192000"/>
              <a:gd name="connsiteY609" fmla="*/ 794136 h 4267200"/>
              <a:gd name="connsiteX610" fmla="*/ 8916066 w 12192000"/>
              <a:gd name="connsiteY610" fmla="*/ 843129 h 4267200"/>
              <a:gd name="connsiteX611" fmla="*/ 8909852 w 12192000"/>
              <a:gd name="connsiteY611" fmla="*/ 1005313 h 4267200"/>
              <a:gd name="connsiteX612" fmla="*/ 8936982 w 12192000"/>
              <a:gd name="connsiteY612" fmla="*/ 1614896 h 4267200"/>
              <a:gd name="connsiteX613" fmla="*/ 8939706 w 12192000"/>
              <a:gd name="connsiteY613" fmla="*/ 1632791 h 4267200"/>
              <a:gd name="connsiteX614" fmla="*/ 8946691 w 12192000"/>
              <a:gd name="connsiteY614" fmla="*/ 1680170 h 4267200"/>
              <a:gd name="connsiteX615" fmla="*/ 8947643 w 12192000"/>
              <a:gd name="connsiteY615" fmla="*/ 1649028 h 4267200"/>
              <a:gd name="connsiteX616" fmla="*/ 8931687 w 12192000"/>
              <a:gd name="connsiteY616" fmla="*/ 871628 h 4267200"/>
              <a:gd name="connsiteX617" fmla="*/ 8929804 w 12192000"/>
              <a:gd name="connsiteY617" fmla="*/ 850229 h 4267200"/>
              <a:gd name="connsiteX618" fmla="*/ 8924104 w 12192000"/>
              <a:gd name="connsiteY618" fmla="*/ 777000 h 4267200"/>
              <a:gd name="connsiteX619" fmla="*/ 8951219 w 12192000"/>
              <a:gd name="connsiteY619" fmla="*/ 764662 h 4267200"/>
              <a:gd name="connsiteX620" fmla="*/ 8957270 w 12192000"/>
              <a:gd name="connsiteY620" fmla="*/ 847698 h 4267200"/>
              <a:gd name="connsiteX621" fmla="*/ 8959153 w 12192000"/>
              <a:gd name="connsiteY621" fmla="*/ 869097 h 4267200"/>
              <a:gd name="connsiteX622" fmla="*/ 8976081 w 12192000"/>
              <a:gd name="connsiteY622" fmla="*/ 1619865 h 4267200"/>
              <a:gd name="connsiteX623" fmla="*/ 8951219 w 12192000"/>
              <a:gd name="connsiteY623" fmla="*/ 764662 h 4267200"/>
              <a:gd name="connsiteX624" fmla="*/ 8898081 w 12192000"/>
              <a:gd name="connsiteY624" fmla="*/ 630137 h 4267200"/>
              <a:gd name="connsiteX625" fmla="*/ 8910095 w 12192000"/>
              <a:gd name="connsiteY625" fmla="*/ 1626691 h 4267200"/>
              <a:gd name="connsiteX626" fmla="*/ 8908822 w 12192000"/>
              <a:gd name="connsiteY626" fmla="*/ 1619067 h 4267200"/>
              <a:gd name="connsiteX627" fmla="*/ 8881669 w 12192000"/>
              <a:gd name="connsiteY627" fmla="*/ 1004967 h 4267200"/>
              <a:gd name="connsiteX628" fmla="*/ 8888265 w 12192000"/>
              <a:gd name="connsiteY628" fmla="*/ 840369 h 4267200"/>
              <a:gd name="connsiteX629" fmla="*/ 8894429 w 12192000"/>
              <a:gd name="connsiteY629" fmla="*/ 790831 h 4267200"/>
              <a:gd name="connsiteX630" fmla="*/ 8898081 w 12192000"/>
              <a:gd name="connsiteY630" fmla="*/ 630137 h 4267200"/>
              <a:gd name="connsiteX631" fmla="*/ 11491396 w 12192000"/>
              <a:gd name="connsiteY631" fmla="*/ 623931 h 4267200"/>
              <a:gd name="connsiteX632" fmla="*/ 11413329 w 12192000"/>
              <a:gd name="connsiteY632" fmla="*/ 662344 h 4267200"/>
              <a:gd name="connsiteX633" fmla="*/ 10966547 w 12192000"/>
              <a:gd name="connsiteY633" fmla="*/ 818916 h 4267200"/>
              <a:gd name="connsiteX634" fmla="*/ 10498883 w 12192000"/>
              <a:gd name="connsiteY634" fmla="*/ 1111507 h 4267200"/>
              <a:gd name="connsiteX635" fmla="*/ 10671292 w 12192000"/>
              <a:gd name="connsiteY635" fmla="*/ 1035777 h 4267200"/>
              <a:gd name="connsiteX636" fmla="*/ 10685894 w 12192000"/>
              <a:gd name="connsiteY636" fmla="*/ 1027151 h 4267200"/>
              <a:gd name="connsiteX637" fmla="*/ 11104337 w 12192000"/>
              <a:gd name="connsiteY637" fmla="*/ 817377 h 4267200"/>
              <a:gd name="connsiteX638" fmla="*/ 11491396 w 12192000"/>
              <a:gd name="connsiteY638" fmla="*/ 623931 h 4267200"/>
              <a:gd name="connsiteX639" fmla="*/ 10779304 w 12192000"/>
              <a:gd name="connsiteY639" fmla="*/ 584486 h 4267200"/>
              <a:gd name="connsiteX640" fmla="*/ 10658378 w 12192000"/>
              <a:gd name="connsiteY640" fmla="*/ 772788 h 4267200"/>
              <a:gd name="connsiteX641" fmla="*/ 10475581 w 12192000"/>
              <a:gd name="connsiteY641" fmla="*/ 1070739 h 4267200"/>
              <a:gd name="connsiteX642" fmla="*/ 10735178 w 12192000"/>
              <a:gd name="connsiteY642" fmla="*/ 693281 h 4267200"/>
              <a:gd name="connsiteX643" fmla="*/ 10132488 w 12192000"/>
              <a:gd name="connsiteY643" fmla="*/ 518596 h 4267200"/>
              <a:gd name="connsiteX644" fmla="*/ 9879465 w 12192000"/>
              <a:gd name="connsiteY644" fmla="*/ 567273 h 4267200"/>
              <a:gd name="connsiteX645" fmla="*/ 9364243 w 12192000"/>
              <a:gd name="connsiteY645" fmla="*/ 809468 h 4267200"/>
              <a:gd name="connsiteX646" fmla="*/ 9366655 w 12192000"/>
              <a:gd name="connsiteY646" fmla="*/ 809848 h 4267200"/>
              <a:gd name="connsiteX647" fmla="*/ 9914233 w 12192000"/>
              <a:gd name="connsiteY647" fmla="*/ 596159 h 4267200"/>
              <a:gd name="connsiteX648" fmla="*/ 10264524 w 12192000"/>
              <a:gd name="connsiteY648" fmla="*/ 501747 h 4267200"/>
              <a:gd name="connsiteX649" fmla="*/ 9922837 w 12192000"/>
              <a:gd name="connsiteY649" fmla="*/ 622979 h 4267200"/>
              <a:gd name="connsiteX650" fmla="*/ 9416908 w 12192000"/>
              <a:gd name="connsiteY650" fmla="*/ 818889 h 4267200"/>
              <a:gd name="connsiteX651" fmla="*/ 9418234 w 12192000"/>
              <a:gd name="connsiteY651" fmla="*/ 818810 h 4267200"/>
              <a:gd name="connsiteX652" fmla="*/ 10264524 w 12192000"/>
              <a:gd name="connsiteY652" fmla="*/ 501747 h 4267200"/>
              <a:gd name="connsiteX653" fmla="*/ 10802699 w 12192000"/>
              <a:gd name="connsiteY653" fmla="*/ 488163 h 4267200"/>
              <a:gd name="connsiteX654" fmla="*/ 10618739 w 12192000"/>
              <a:gd name="connsiteY654" fmla="*/ 734118 h 4267200"/>
              <a:gd name="connsiteX655" fmla="*/ 10604580 w 12192000"/>
              <a:gd name="connsiteY655" fmla="*/ 753877 h 4267200"/>
              <a:gd name="connsiteX656" fmla="*/ 10529643 w 12192000"/>
              <a:gd name="connsiteY656" fmla="*/ 867004 h 4267200"/>
              <a:gd name="connsiteX657" fmla="*/ 10462194 w 12192000"/>
              <a:gd name="connsiteY657" fmla="*/ 1035452 h 4267200"/>
              <a:gd name="connsiteX658" fmla="*/ 10635117 w 12192000"/>
              <a:gd name="connsiteY658" fmla="*/ 757788 h 4267200"/>
              <a:gd name="connsiteX659" fmla="*/ 10802699 w 12192000"/>
              <a:gd name="connsiteY659" fmla="*/ 488163 h 4267200"/>
              <a:gd name="connsiteX660" fmla="*/ 10359107 w 12192000"/>
              <a:gd name="connsiteY660" fmla="*/ 485136 h 4267200"/>
              <a:gd name="connsiteX661" fmla="*/ 9515108 w 12192000"/>
              <a:gd name="connsiteY661" fmla="*/ 825701 h 4267200"/>
              <a:gd name="connsiteX662" fmla="*/ 10359107 w 12192000"/>
              <a:gd name="connsiteY662" fmla="*/ 485136 h 4267200"/>
              <a:gd name="connsiteX663" fmla="*/ 11886089 w 12192000"/>
              <a:gd name="connsiteY663" fmla="*/ 483936 h 4267200"/>
              <a:gd name="connsiteX664" fmla="*/ 11622890 w 12192000"/>
              <a:gd name="connsiteY664" fmla="*/ 661575 h 4267200"/>
              <a:gd name="connsiteX665" fmla="*/ 11038640 w 12192000"/>
              <a:gd name="connsiteY665" fmla="*/ 996875 h 4267200"/>
              <a:gd name="connsiteX666" fmla="*/ 10561310 w 12192000"/>
              <a:gd name="connsiteY666" fmla="*/ 1145020 h 4267200"/>
              <a:gd name="connsiteX667" fmla="*/ 10675127 w 12192000"/>
              <a:gd name="connsiteY667" fmla="*/ 1163586 h 4267200"/>
              <a:gd name="connsiteX668" fmla="*/ 11120351 w 12192000"/>
              <a:gd name="connsiteY668" fmla="*/ 990907 h 4267200"/>
              <a:gd name="connsiteX669" fmla="*/ 11648506 w 12192000"/>
              <a:gd name="connsiteY669" fmla="*/ 680145 h 4267200"/>
              <a:gd name="connsiteX670" fmla="*/ 11886089 w 12192000"/>
              <a:gd name="connsiteY670" fmla="*/ 483936 h 4267200"/>
              <a:gd name="connsiteX671" fmla="*/ 3607114 w 12192000"/>
              <a:gd name="connsiteY671" fmla="*/ 467441 h 4267200"/>
              <a:gd name="connsiteX672" fmla="*/ 3296242 w 12192000"/>
              <a:gd name="connsiteY672" fmla="*/ 807991 h 4267200"/>
              <a:gd name="connsiteX673" fmla="*/ 3174674 w 12192000"/>
              <a:gd name="connsiteY673" fmla="*/ 919759 h 4267200"/>
              <a:gd name="connsiteX674" fmla="*/ 3042978 w 12192000"/>
              <a:gd name="connsiteY674" fmla="*/ 1054894 h 4267200"/>
              <a:gd name="connsiteX675" fmla="*/ 2968914 w 12192000"/>
              <a:gd name="connsiteY675" fmla="*/ 1133756 h 4267200"/>
              <a:gd name="connsiteX676" fmla="*/ 3103823 w 12192000"/>
              <a:gd name="connsiteY676" fmla="*/ 1026814 h 4267200"/>
              <a:gd name="connsiteX677" fmla="*/ 3607114 w 12192000"/>
              <a:gd name="connsiteY677" fmla="*/ 467441 h 4267200"/>
              <a:gd name="connsiteX678" fmla="*/ 10784544 w 12192000"/>
              <a:gd name="connsiteY678" fmla="*/ 465669 h 4267200"/>
              <a:gd name="connsiteX679" fmla="*/ 10426419 w 12192000"/>
              <a:gd name="connsiteY679" fmla="*/ 1062158 h 4267200"/>
              <a:gd name="connsiteX680" fmla="*/ 10471732 w 12192000"/>
              <a:gd name="connsiteY680" fmla="*/ 921679 h 4267200"/>
              <a:gd name="connsiteX681" fmla="*/ 10504824 w 12192000"/>
              <a:gd name="connsiteY681" fmla="*/ 852631 h 4267200"/>
              <a:gd name="connsiteX682" fmla="*/ 10582237 w 12192000"/>
              <a:gd name="connsiteY682" fmla="*/ 736692 h 4267200"/>
              <a:gd name="connsiteX683" fmla="*/ 10596401 w 12192000"/>
              <a:gd name="connsiteY683" fmla="*/ 716935 h 4267200"/>
              <a:gd name="connsiteX684" fmla="*/ 10784544 w 12192000"/>
              <a:gd name="connsiteY684" fmla="*/ 465669 h 4267200"/>
              <a:gd name="connsiteX685" fmla="*/ 11916494 w 12192000"/>
              <a:gd name="connsiteY685" fmla="*/ 422768 h 4267200"/>
              <a:gd name="connsiteX686" fmla="*/ 11703185 w 12192000"/>
              <a:gd name="connsiteY686" fmla="*/ 528178 h 4267200"/>
              <a:gd name="connsiteX687" fmla="*/ 11680755 w 12192000"/>
              <a:gd name="connsiteY687" fmla="*/ 543149 h 4267200"/>
              <a:gd name="connsiteX688" fmla="*/ 11116818 w 12192000"/>
              <a:gd name="connsiteY688" fmla="*/ 842623 h 4267200"/>
              <a:gd name="connsiteX689" fmla="*/ 10700164 w 12192000"/>
              <a:gd name="connsiteY689" fmla="*/ 1051220 h 4267200"/>
              <a:gd name="connsiteX690" fmla="*/ 10685570 w 12192000"/>
              <a:gd name="connsiteY690" fmla="*/ 1059849 h 4267200"/>
              <a:gd name="connsiteX691" fmla="*/ 10584288 w 12192000"/>
              <a:gd name="connsiteY691" fmla="*/ 1113543 h 4267200"/>
              <a:gd name="connsiteX692" fmla="*/ 11026698 w 12192000"/>
              <a:gd name="connsiteY692" fmla="*/ 971858 h 4267200"/>
              <a:gd name="connsiteX693" fmla="*/ 11607604 w 12192000"/>
              <a:gd name="connsiteY693" fmla="*/ 638368 h 4267200"/>
              <a:gd name="connsiteX694" fmla="*/ 11919452 w 12192000"/>
              <a:gd name="connsiteY694" fmla="*/ 423380 h 4267200"/>
              <a:gd name="connsiteX695" fmla="*/ 11916494 w 12192000"/>
              <a:gd name="connsiteY695" fmla="*/ 422768 h 4267200"/>
              <a:gd name="connsiteX696" fmla="*/ 8148168 w 12192000"/>
              <a:gd name="connsiteY696" fmla="*/ 416949 h 4267200"/>
              <a:gd name="connsiteX697" fmla="*/ 7862052 w 12192000"/>
              <a:gd name="connsiteY697" fmla="*/ 694330 h 4267200"/>
              <a:gd name="connsiteX698" fmla="*/ 7808002 w 12192000"/>
              <a:gd name="connsiteY698" fmla="*/ 759654 h 4267200"/>
              <a:gd name="connsiteX699" fmla="*/ 8295299 w 12192000"/>
              <a:gd name="connsiteY699" fmla="*/ 416143 h 4267200"/>
              <a:gd name="connsiteX700" fmla="*/ 8309124 w 12192000"/>
              <a:gd name="connsiteY700" fmla="*/ 534021 h 4267200"/>
              <a:gd name="connsiteX701" fmla="*/ 8293154 w 12192000"/>
              <a:gd name="connsiteY701" fmla="*/ 672115 h 4267200"/>
              <a:gd name="connsiteX702" fmla="*/ 8279099 w 12192000"/>
              <a:gd name="connsiteY702" fmla="*/ 769176 h 4267200"/>
              <a:gd name="connsiteX703" fmla="*/ 8309186 w 12192000"/>
              <a:gd name="connsiteY703" fmla="*/ 1060039 h 4267200"/>
              <a:gd name="connsiteX704" fmla="*/ 8410512 w 12192000"/>
              <a:gd name="connsiteY704" fmla="*/ 1511108 h 4267200"/>
              <a:gd name="connsiteX705" fmla="*/ 8351657 w 12192000"/>
              <a:gd name="connsiteY705" fmla="*/ 521768 h 4267200"/>
              <a:gd name="connsiteX706" fmla="*/ 8295299 w 12192000"/>
              <a:gd name="connsiteY706" fmla="*/ 416143 h 4267200"/>
              <a:gd name="connsiteX707" fmla="*/ 8266483 w 12192000"/>
              <a:gd name="connsiteY707" fmla="*/ 414244 h 4267200"/>
              <a:gd name="connsiteX708" fmla="*/ 8343425 w 12192000"/>
              <a:gd name="connsiteY708" fmla="*/ 1357811 h 4267200"/>
              <a:gd name="connsiteX709" fmla="*/ 8282114 w 12192000"/>
              <a:gd name="connsiteY709" fmla="*/ 1064671 h 4267200"/>
              <a:gd name="connsiteX710" fmla="*/ 8251298 w 12192000"/>
              <a:gd name="connsiteY710" fmla="*/ 766414 h 4267200"/>
              <a:gd name="connsiteX711" fmla="*/ 8265729 w 12192000"/>
              <a:gd name="connsiteY711" fmla="*/ 666939 h 4267200"/>
              <a:gd name="connsiteX712" fmla="*/ 8281494 w 12192000"/>
              <a:gd name="connsiteY712" fmla="*/ 533909 h 4267200"/>
              <a:gd name="connsiteX713" fmla="*/ 8266483 w 12192000"/>
              <a:gd name="connsiteY713" fmla="*/ 414244 h 4267200"/>
              <a:gd name="connsiteX714" fmla="*/ 8140802 w 12192000"/>
              <a:gd name="connsiteY714" fmla="*/ 388720 h 4267200"/>
              <a:gd name="connsiteX715" fmla="*/ 7860379 w 12192000"/>
              <a:gd name="connsiteY715" fmla="*/ 596411 h 4267200"/>
              <a:gd name="connsiteX716" fmla="*/ 7737688 w 12192000"/>
              <a:gd name="connsiteY716" fmla="*/ 790400 h 4267200"/>
              <a:gd name="connsiteX717" fmla="*/ 7726885 w 12192000"/>
              <a:gd name="connsiteY717" fmla="*/ 812869 h 4267200"/>
              <a:gd name="connsiteX718" fmla="*/ 7840490 w 12192000"/>
              <a:gd name="connsiteY718" fmla="*/ 676832 h 4267200"/>
              <a:gd name="connsiteX719" fmla="*/ 8140802 w 12192000"/>
              <a:gd name="connsiteY719" fmla="*/ 388720 h 4267200"/>
              <a:gd name="connsiteX720" fmla="*/ 3744487 w 12192000"/>
              <a:gd name="connsiteY720" fmla="*/ 383136 h 4267200"/>
              <a:gd name="connsiteX721" fmla="*/ 3970213 w 12192000"/>
              <a:gd name="connsiteY721" fmla="*/ 995559 h 4267200"/>
              <a:gd name="connsiteX722" fmla="*/ 3744487 w 12192000"/>
              <a:gd name="connsiteY722" fmla="*/ 383136 h 4267200"/>
              <a:gd name="connsiteX723" fmla="*/ 3624562 w 12192000"/>
              <a:gd name="connsiteY723" fmla="*/ 367041 h 4267200"/>
              <a:gd name="connsiteX724" fmla="*/ 3489712 w 12192000"/>
              <a:gd name="connsiteY724" fmla="*/ 485386 h 4267200"/>
              <a:gd name="connsiteX725" fmla="*/ 3182994 w 12192000"/>
              <a:gd name="connsiteY725" fmla="*/ 828265 h 4267200"/>
              <a:gd name="connsiteX726" fmla="*/ 2892114 w 12192000"/>
              <a:gd name="connsiteY726" fmla="*/ 1172635 h 4267200"/>
              <a:gd name="connsiteX727" fmla="*/ 3021459 w 12192000"/>
              <a:gd name="connsiteY727" fmla="*/ 1035385 h 4267200"/>
              <a:gd name="connsiteX728" fmla="*/ 3153873 w 12192000"/>
              <a:gd name="connsiteY728" fmla="*/ 898971 h 4267200"/>
              <a:gd name="connsiteX729" fmla="*/ 3276511 w 12192000"/>
              <a:gd name="connsiteY729" fmla="*/ 786423 h 4267200"/>
              <a:gd name="connsiteX730" fmla="*/ 3584154 w 12192000"/>
              <a:gd name="connsiteY730" fmla="*/ 448218 h 4267200"/>
              <a:gd name="connsiteX731" fmla="*/ 3624562 w 12192000"/>
              <a:gd name="connsiteY731" fmla="*/ 367041 h 4267200"/>
              <a:gd name="connsiteX732" fmla="*/ 3766672 w 12192000"/>
              <a:gd name="connsiteY732" fmla="*/ 359429 h 4267200"/>
              <a:gd name="connsiteX733" fmla="*/ 3996338 w 12192000"/>
              <a:gd name="connsiteY733" fmla="*/ 968237 h 4267200"/>
              <a:gd name="connsiteX734" fmla="*/ 3766672 w 12192000"/>
              <a:gd name="connsiteY734" fmla="*/ 359429 h 4267200"/>
              <a:gd name="connsiteX735" fmla="*/ 5805386 w 12192000"/>
              <a:gd name="connsiteY735" fmla="*/ 239240 h 4267200"/>
              <a:gd name="connsiteX736" fmla="*/ 5736947 w 12192000"/>
              <a:gd name="connsiteY736" fmla="*/ 261367 h 4267200"/>
              <a:gd name="connsiteX737" fmla="*/ 5427012 w 12192000"/>
              <a:gd name="connsiteY737" fmla="*/ 311272 h 4267200"/>
              <a:gd name="connsiteX738" fmla="*/ 5147818 w 12192000"/>
              <a:gd name="connsiteY738" fmla="*/ 322112 h 4267200"/>
              <a:gd name="connsiteX739" fmla="*/ 5060854 w 12192000"/>
              <a:gd name="connsiteY739" fmla="*/ 311882 h 4267200"/>
              <a:gd name="connsiteX740" fmla="*/ 4945989 w 12192000"/>
              <a:gd name="connsiteY740" fmla="*/ 300516 h 4267200"/>
              <a:gd name="connsiteX741" fmla="*/ 5410479 w 12192000"/>
              <a:gd name="connsiteY741" fmla="*/ 348434 h 4267200"/>
              <a:gd name="connsiteX742" fmla="*/ 5805386 w 12192000"/>
              <a:gd name="connsiteY742" fmla="*/ 239240 h 4267200"/>
              <a:gd name="connsiteX743" fmla="*/ 5905192 w 12192000"/>
              <a:gd name="connsiteY743" fmla="*/ 163079 h 4267200"/>
              <a:gd name="connsiteX744" fmla="*/ 5865655 w 12192000"/>
              <a:gd name="connsiteY744" fmla="*/ 171901 h 4267200"/>
              <a:gd name="connsiteX745" fmla="*/ 5259740 w 12192000"/>
              <a:gd name="connsiteY745" fmla="*/ 257013 h 4267200"/>
              <a:gd name="connsiteX746" fmla="*/ 5208466 w 12192000"/>
              <a:gd name="connsiteY746" fmla="*/ 257550 h 4267200"/>
              <a:gd name="connsiteX747" fmla="*/ 4980204 w 12192000"/>
              <a:gd name="connsiteY747" fmla="*/ 271903 h 4267200"/>
              <a:gd name="connsiteX748" fmla="*/ 5068068 w 12192000"/>
              <a:gd name="connsiteY748" fmla="*/ 282244 h 4267200"/>
              <a:gd name="connsiteX749" fmla="*/ 5153231 w 12192000"/>
              <a:gd name="connsiteY749" fmla="*/ 292240 h 4267200"/>
              <a:gd name="connsiteX750" fmla="*/ 5426491 w 12192000"/>
              <a:gd name="connsiteY750" fmla="*/ 281128 h 4267200"/>
              <a:gd name="connsiteX751" fmla="*/ 5731212 w 12192000"/>
              <a:gd name="connsiteY751" fmla="*/ 231951 h 4267200"/>
              <a:gd name="connsiteX752" fmla="*/ 5905192 w 12192000"/>
              <a:gd name="connsiteY752" fmla="*/ 163079 h 4267200"/>
              <a:gd name="connsiteX753" fmla="*/ 5944437 w 12192000"/>
              <a:gd name="connsiteY753" fmla="*/ 113829 h 4267200"/>
              <a:gd name="connsiteX754" fmla="*/ 5825032 w 12192000"/>
              <a:gd name="connsiteY754" fmla="*/ 146405 h 4267200"/>
              <a:gd name="connsiteX755" fmla="*/ 4955599 w 12192000"/>
              <a:gd name="connsiteY755" fmla="*/ 247008 h 4267200"/>
              <a:gd name="connsiteX756" fmla="*/ 5210104 w 12192000"/>
              <a:gd name="connsiteY756" fmla="*/ 228123 h 4267200"/>
              <a:gd name="connsiteX757" fmla="*/ 5261015 w 12192000"/>
              <a:gd name="connsiteY757" fmla="*/ 227087 h 4267200"/>
              <a:gd name="connsiteX758" fmla="*/ 5861181 w 12192000"/>
              <a:gd name="connsiteY758" fmla="*/ 143093 h 4267200"/>
              <a:gd name="connsiteX759" fmla="*/ 5961252 w 12192000"/>
              <a:gd name="connsiteY759" fmla="*/ 114820 h 4267200"/>
              <a:gd name="connsiteX760" fmla="*/ 5944437 w 12192000"/>
              <a:gd name="connsiteY760" fmla="*/ 113829 h 4267200"/>
              <a:gd name="connsiteX761" fmla="*/ 9095810 w 12192000"/>
              <a:gd name="connsiteY761" fmla="*/ 0 h 4267200"/>
              <a:gd name="connsiteX762" fmla="*/ 9215999 w 12192000"/>
              <a:gd name="connsiteY762" fmla="*/ 0 h 4267200"/>
              <a:gd name="connsiteX763" fmla="*/ 9250991 w 12192000"/>
              <a:gd name="connsiteY763" fmla="*/ 17650 h 4267200"/>
              <a:gd name="connsiteX764" fmla="*/ 9551793 w 12192000"/>
              <a:gd name="connsiteY764" fmla="*/ 69947 h 4267200"/>
              <a:gd name="connsiteX765" fmla="*/ 10211701 w 12192000"/>
              <a:gd name="connsiteY765" fmla="*/ 15192 h 4267200"/>
              <a:gd name="connsiteX766" fmla="*/ 9665014 w 12192000"/>
              <a:gd name="connsiteY766" fmla="*/ 41266 h 4267200"/>
              <a:gd name="connsiteX767" fmla="*/ 9382567 w 12192000"/>
              <a:gd name="connsiteY767" fmla="*/ 18583 h 4267200"/>
              <a:gd name="connsiteX768" fmla="*/ 9283159 w 12192000"/>
              <a:gd name="connsiteY768" fmla="*/ 0 h 4267200"/>
              <a:gd name="connsiteX769" fmla="*/ 9469266 w 12192000"/>
              <a:gd name="connsiteY769" fmla="*/ 0 h 4267200"/>
              <a:gd name="connsiteX770" fmla="*/ 9504117 w 12192000"/>
              <a:gd name="connsiteY770" fmla="*/ 4274 h 4267200"/>
              <a:gd name="connsiteX771" fmla="*/ 9667223 w 12192000"/>
              <a:gd name="connsiteY771" fmla="*/ 13232 h 4267200"/>
              <a:gd name="connsiteX772" fmla="*/ 9887703 w 12192000"/>
              <a:gd name="connsiteY772" fmla="*/ 12601 h 4267200"/>
              <a:gd name="connsiteX773" fmla="*/ 10088930 w 12192000"/>
              <a:gd name="connsiteY773" fmla="*/ 0 h 4267200"/>
              <a:gd name="connsiteX774" fmla="*/ 10544171 w 12192000"/>
              <a:gd name="connsiteY774" fmla="*/ 0 h 4267200"/>
              <a:gd name="connsiteX775" fmla="*/ 10392396 w 12192000"/>
              <a:gd name="connsiteY775" fmla="*/ 36772 h 4267200"/>
              <a:gd name="connsiteX776" fmla="*/ 9413803 w 12192000"/>
              <a:gd name="connsiteY776" fmla="*/ 131277 h 4267200"/>
              <a:gd name="connsiteX777" fmla="*/ 9174626 w 12192000"/>
              <a:gd name="connsiteY777" fmla="*/ 44983 h 4267200"/>
              <a:gd name="connsiteX778" fmla="*/ 8474998 w 12192000"/>
              <a:gd name="connsiteY778" fmla="*/ 0 h 4267200"/>
              <a:gd name="connsiteX779" fmla="*/ 8573502 w 12192000"/>
              <a:gd name="connsiteY779" fmla="*/ 0 h 4267200"/>
              <a:gd name="connsiteX780" fmla="*/ 8659539 w 12192000"/>
              <a:gd name="connsiteY780" fmla="*/ 117664 h 4267200"/>
              <a:gd name="connsiteX781" fmla="*/ 9248507 w 12192000"/>
              <a:gd name="connsiteY781" fmla="*/ 743734 h 4267200"/>
              <a:gd name="connsiteX782" fmla="*/ 9309457 w 12192000"/>
              <a:gd name="connsiteY782" fmla="*/ 795932 h 4267200"/>
              <a:gd name="connsiteX783" fmla="*/ 9785496 w 12192000"/>
              <a:gd name="connsiteY783" fmla="*/ 530713 h 4267200"/>
              <a:gd name="connsiteX784" fmla="*/ 10482828 w 12192000"/>
              <a:gd name="connsiteY784" fmla="*/ 399738 h 4267200"/>
              <a:gd name="connsiteX785" fmla="*/ 10468382 w 12192000"/>
              <a:gd name="connsiteY785" fmla="*/ 461219 h 4267200"/>
              <a:gd name="connsiteX786" fmla="*/ 9430790 w 12192000"/>
              <a:gd name="connsiteY786" fmla="*/ 895589 h 4267200"/>
              <a:gd name="connsiteX787" fmla="*/ 10019780 w 12192000"/>
              <a:gd name="connsiteY787" fmla="*/ 1298815 h 4267200"/>
              <a:gd name="connsiteX788" fmla="*/ 10372218 w 12192000"/>
              <a:gd name="connsiteY788" fmla="*/ 1146081 h 4267200"/>
              <a:gd name="connsiteX789" fmla="*/ 10896429 w 12192000"/>
              <a:gd name="connsiteY789" fmla="*/ 310883 h 4267200"/>
              <a:gd name="connsiteX790" fmla="*/ 10919735 w 12192000"/>
              <a:gd name="connsiteY790" fmla="*/ 318176 h 4267200"/>
              <a:gd name="connsiteX791" fmla="*/ 10637064 w 12192000"/>
              <a:gd name="connsiteY791" fmla="*/ 935661 h 4267200"/>
              <a:gd name="connsiteX792" fmla="*/ 10516995 w 12192000"/>
              <a:gd name="connsiteY792" fmla="*/ 1070245 h 4267200"/>
              <a:gd name="connsiteX793" fmla="*/ 10868835 w 12192000"/>
              <a:gd name="connsiteY793" fmla="*/ 815534 h 4267200"/>
              <a:gd name="connsiteX794" fmla="*/ 11704547 w 12192000"/>
              <a:gd name="connsiteY794" fmla="*/ 465665 h 4267200"/>
              <a:gd name="connsiteX795" fmla="*/ 12033562 w 12192000"/>
              <a:gd name="connsiteY795" fmla="*/ 350012 h 4267200"/>
              <a:gd name="connsiteX796" fmla="*/ 12025537 w 12192000"/>
              <a:gd name="connsiteY796" fmla="*/ 382666 h 4267200"/>
              <a:gd name="connsiteX797" fmla="*/ 11088649 w 12192000"/>
              <a:gd name="connsiteY797" fmla="*/ 1056676 h 4267200"/>
              <a:gd name="connsiteX798" fmla="*/ 10561600 w 12192000"/>
              <a:gd name="connsiteY798" fmla="*/ 1229477 h 4267200"/>
              <a:gd name="connsiteX799" fmla="*/ 10280797 w 12192000"/>
              <a:gd name="connsiteY799" fmla="*/ 1263181 h 4267200"/>
              <a:gd name="connsiteX800" fmla="*/ 10083376 w 12192000"/>
              <a:gd name="connsiteY800" fmla="*/ 1334114 h 4267200"/>
              <a:gd name="connsiteX801" fmla="*/ 10832582 w 12192000"/>
              <a:gd name="connsiteY801" fmla="*/ 1687356 h 4267200"/>
              <a:gd name="connsiteX802" fmla="*/ 10839263 w 12192000"/>
              <a:gd name="connsiteY802" fmla="*/ 1683743 h 4267200"/>
              <a:gd name="connsiteX803" fmla="*/ 11350910 w 12192000"/>
              <a:gd name="connsiteY803" fmla="*/ 1443899 h 4267200"/>
              <a:gd name="connsiteX804" fmla="*/ 11360346 w 12192000"/>
              <a:gd name="connsiteY804" fmla="*/ 1429225 h 4267200"/>
              <a:gd name="connsiteX805" fmla="*/ 12167580 w 12192000"/>
              <a:gd name="connsiteY805" fmla="*/ 789523 h 4267200"/>
              <a:gd name="connsiteX806" fmla="*/ 12192000 w 12192000"/>
              <a:gd name="connsiteY806" fmla="*/ 769876 h 4267200"/>
              <a:gd name="connsiteX807" fmla="*/ 12192000 w 12192000"/>
              <a:gd name="connsiteY807" fmla="*/ 802845 h 4267200"/>
              <a:gd name="connsiteX808" fmla="*/ 12173558 w 12192000"/>
              <a:gd name="connsiteY808" fmla="*/ 821317 h 4267200"/>
              <a:gd name="connsiteX809" fmla="*/ 12117398 w 12192000"/>
              <a:gd name="connsiteY809" fmla="*/ 877374 h 4267200"/>
              <a:gd name="connsiteX810" fmla="*/ 11472926 w 12192000"/>
              <a:gd name="connsiteY810" fmla="*/ 1344259 h 4267200"/>
              <a:gd name="connsiteX811" fmla="*/ 11666978 w 12192000"/>
              <a:gd name="connsiteY811" fmla="*/ 1215889 h 4267200"/>
              <a:gd name="connsiteX812" fmla="*/ 11707200 w 12192000"/>
              <a:gd name="connsiteY812" fmla="*/ 1192361 h 4267200"/>
              <a:gd name="connsiteX813" fmla="*/ 12144637 w 12192000"/>
              <a:gd name="connsiteY813" fmla="*/ 858646 h 4267200"/>
              <a:gd name="connsiteX814" fmla="*/ 12192000 w 12192000"/>
              <a:gd name="connsiteY814" fmla="*/ 810414 h 4267200"/>
              <a:gd name="connsiteX815" fmla="*/ 12192000 w 12192000"/>
              <a:gd name="connsiteY815" fmla="*/ 916439 h 4267200"/>
              <a:gd name="connsiteX816" fmla="*/ 12150630 w 12192000"/>
              <a:gd name="connsiteY816" fmla="*/ 982925 h 4267200"/>
              <a:gd name="connsiteX817" fmla="*/ 11389484 w 12192000"/>
              <a:gd name="connsiteY817" fmla="*/ 1469889 h 4267200"/>
              <a:gd name="connsiteX818" fmla="*/ 10923736 w 12192000"/>
              <a:gd name="connsiteY818" fmla="*/ 1721439 h 4267200"/>
              <a:gd name="connsiteX819" fmla="*/ 11091913 w 12192000"/>
              <a:gd name="connsiteY819" fmla="*/ 1780406 h 4267200"/>
              <a:gd name="connsiteX820" fmla="*/ 11771238 w 12192000"/>
              <a:gd name="connsiteY820" fmla="*/ 1944400 h 4267200"/>
              <a:gd name="connsiteX821" fmla="*/ 11783166 w 12192000"/>
              <a:gd name="connsiteY821" fmla="*/ 1931422 h 4267200"/>
              <a:gd name="connsiteX822" fmla="*/ 12131988 w 12192000"/>
              <a:gd name="connsiteY822" fmla="*/ 1574357 h 4267200"/>
              <a:gd name="connsiteX823" fmla="*/ 12192000 w 12192000"/>
              <a:gd name="connsiteY823" fmla="*/ 1537429 h 4267200"/>
              <a:gd name="connsiteX824" fmla="*/ 12192000 w 12192000"/>
              <a:gd name="connsiteY824" fmla="*/ 1589108 h 4267200"/>
              <a:gd name="connsiteX825" fmla="*/ 12112105 w 12192000"/>
              <a:gd name="connsiteY825" fmla="*/ 1640352 h 4267200"/>
              <a:gd name="connsiteX826" fmla="*/ 11849203 w 12192000"/>
              <a:gd name="connsiteY826" fmla="*/ 1900149 h 4267200"/>
              <a:gd name="connsiteX827" fmla="*/ 11946326 w 12192000"/>
              <a:gd name="connsiteY827" fmla="*/ 1822808 h 4267200"/>
              <a:gd name="connsiteX828" fmla="*/ 12055863 w 12192000"/>
              <a:gd name="connsiteY828" fmla="*/ 1735914 h 4267200"/>
              <a:gd name="connsiteX829" fmla="*/ 12150816 w 12192000"/>
              <a:gd name="connsiteY829" fmla="*/ 1678902 h 4267200"/>
              <a:gd name="connsiteX830" fmla="*/ 12192000 w 12192000"/>
              <a:gd name="connsiteY830" fmla="*/ 1655121 h 4267200"/>
              <a:gd name="connsiteX831" fmla="*/ 12192000 w 12192000"/>
              <a:gd name="connsiteY831" fmla="*/ 1686869 h 4267200"/>
              <a:gd name="connsiteX832" fmla="*/ 12163772 w 12192000"/>
              <a:gd name="connsiteY832" fmla="*/ 1703058 h 4267200"/>
              <a:gd name="connsiteX833" fmla="*/ 12070597 w 12192000"/>
              <a:gd name="connsiteY833" fmla="*/ 1758893 h 4267200"/>
              <a:gd name="connsiteX834" fmla="*/ 11963621 w 12192000"/>
              <a:gd name="connsiteY834" fmla="*/ 1844299 h 4267200"/>
              <a:gd name="connsiteX835" fmla="*/ 11886604 w 12192000"/>
              <a:gd name="connsiteY835" fmla="*/ 1907617 h 4267200"/>
              <a:gd name="connsiteX836" fmla="*/ 12153575 w 12192000"/>
              <a:gd name="connsiteY836" fmla="*/ 1786372 h 4267200"/>
              <a:gd name="connsiteX837" fmla="*/ 12192000 w 12192000"/>
              <a:gd name="connsiteY837" fmla="*/ 1759693 h 4267200"/>
              <a:gd name="connsiteX838" fmla="*/ 12192000 w 12192000"/>
              <a:gd name="connsiteY838" fmla="*/ 1809459 h 4267200"/>
              <a:gd name="connsiteX839" fmla="*/ 12121362 w 12192000"/>
              <a:gd name="connsiteY839" fmla="*/ 1857561 h 4267200"/>
              <a:gd name="connsiteX840" fmla="*/ 11895949 w 12192000"/>
              <a:gd name="connsiteY840" fmla="*/ 1963079 h 4267200"/>
              <a:gd name="connsiteX841" fmla="*/ 12192000 w 12192000"/>
              <a:gd name="connsiteY841" fmla="*/ 1990579 h 4267200"/>
              <a:gd name="connsiteX842" fmla="*/ 12192000 w 12192000"/>
              <a:gd name="connsiteY842" fmla="*/ 2065582 h 4267200"/>
              <a:gd name="connsiteX843" fmla="*/ 12153918 w 12192000"/>
              <a:gd name="connsiteY843" fmla="*/ 2063926 h 4267200"/>
              <a:gd name="connsiteX844" fmla="*/ 12192000 w 12192000"/>
              <a:gd name="connsiteY844" fmla="*/ 2085104 h 4267200"/>
              <a:gd name="connsiteX845" fmla="*/ 12192000 w 12192000"/>
              <a:gd name="connsiteY845" fmla="*/ 2178471 h 4267200"/>
              <a:gd name="connsiteX846" fmla="*/ 12085355 w 12192000"/>
              <a:gd name="connsiteY846" fmla="*/ 2122457 h 4267200"/>
              <a:gd name="connsiteX847" fmla="*/ 12192000 w 12192000"/>
              <a:gd name="connsiteY847" fmla="*/ 2196158 h 4267200"/>
              <a:gd name="connsiteX848" fmla="*/ 12192000 w 12192000"/>
              <a:gd name="connsiteY848" fmla="*/ 2230374 h 4267200"/>
              <a:gd name="connsiteX849" fmla="*/ 12041237 w 12192000"/>
              <a:gd name="connsiteY849" fmla="*/ 2126309 h 4267200"/>
              <a:gd name="connsiteX850" fmla="*/ 12174450 w 12192000"/>
              <a:gd name="connsiteY850" fmla="*/ 2262541 h 4267200"/>
              <a:gd name="connsiteX851" fmla="*/ 12192000 w 12192000"/>
              <a:gd name="connsiteY851" fmla="*/ 2275857 h 4267200"/>
              <a:gd name="connsiteX852" fmla="*/ 12192000 w 12192000"/>
              <a:gd name="connsiteY852" fmla="*/ 2377131 h 4267200"/>
              <a:gd name="connsiteX853" fmla="*/ 12155801 w 12192000"/>
              <a:gd name="connsiteY853" fmla="*/ 2349925 h 4267200"/>
              <a:gd name="connsiteX854" fmla="*/ 11930164 w 12192000"/>
              <a:gd name="connsiteY854" fmla="*/ 2041945 h 4267200"/>
              <a:gd name="connsiteX855" fmla="*/ 11561767 w 12192000"/>
              <a:gd name="connsiteY855" fmla="*/ 1984479 h 4267200"/>
              <a:gd name="connsiteX856" fmla="*/ 11987997 w 12192000"/>
              <a:gd name="connsiteY856" fmla="*/ 3153822 h 4267200"/>
              <a:gd name="connsiteX857" fmla="*/ 11926558 w 12192000"/>
              <a:gd name="connsiteY857" fmla="*/ 3203134 h 4267200"/>
              <a:gd name="connsiteX858" fmla="*/ 11440430 w 12192000"/>
              <a:gd name="connsiteY858" fmla="*/ 1973028 h 4267200"/>
              <a:gd name="connsiteX859" fmla="*/ 11446754 w 12192000"/>
              <a:gd name="connsiteY859" fmla="*/ 1959605 h 4267200"/>
              <a:gd name="connsiteX860" fmla="*/ 11050651 w 12192000"/>
              <a:gd name="connsiteY860" fmla="*/ 1850495 h 4267200"/>
              <a:gd name="connsiteX861" fmla="*/ 10389960 w 12192000"/>
              <a:gd name="connsiteY861" fmla="*/ 1586232 h 4267200"/>
              <a:gd name="connsiteX862" fmla="*/ 10500699 w 12192000"/>
              <a:gd name="connsiteY862" fmla="*/ 1913175 h 4267200"/>
              <a:gd name="connsiteX863" fmla="*/ 10507814 w 12192000"/>
              <a:gd name="connsiteY863" fmla="*/ 1920694 h 4267200"/>
              <a:gd name="connsiteX864" fmla="*/ 10518908 w 12192000"/>
              <a:gd name="connsiteY864" fmla="*/ 1911226 h 4267200"/>
              <a:gd name="connsiteX865" fmla="*/ 11258935 w 12192000"/>
              <a:gd name="connsiteY865" fmla="*/ 2442781 h 4267200"/>
              <a:gd name="connsiteX866" fmla="*/ 11211663 w 12192000"/>
              <a:gd name="connsiteY866" fmla="*/ 2510325 h 4267200"/>
              <a:gd name="connsiteX867" fmla="*/ 10571295 w 12192000"/>
              <a:gd name="connsiteY867" fmla="*/ 2105302 h 4267200"/>
              <a:gd name="connsiteX868" fmla="*/ 10435737 w 12192000"/>
              <a:gd name="connsiteY868" fmla="*/ 2805672 h 4267200"/>
              <a:gd name="connsiteX869" fmla="*/ 10206831 w 12192000"/>
              <a:gd name="connsiteY869" fmla="*/ 3151701 h 4267200"/>
              <a:gd name="connsiteX870" fmla="*/ 10196482 w 12192000"/>
              <a:gd name="connsiteY870" fmla="*/ 3135084 h 4267200"/>
              <a:gd name="connsiteX871" fmla="*/ 10381882 w 12192000"/>
              <a:gd name="connsiteY871" fmla="*/ 2155807 h 4267200"/>
              <a:gd name="connsiteX872" fmla="*/ 10439260 w 12192000"/>
              <a:gd name="connsiteY872" fmla="*/ 1962486 h 4267200"/>
              <a:gd name="connsiteX873" fmla="*/ 10439409 w 12192000"/>
              <a:gd name="connsiteY873" fmla="*/ 1960615 h 4267200"/>
              <a:gd name="connsiteX874" fmla="*/ 10439915 w 12192000"/>
              <a:gd name="connsiteY874" fmla="*/ 1951821 h 4267200"/>
              <a:gd name="connsiteX875" fmla="*/ 10314241 w 12192000"/>
              <a:gd name="connsiteY875" fmla="*/ 1556749 h 4267200"/>
              <a:gd name="connsiteX876" fmla="*/ 10315061 w 12192000"/>
              <a:gd name="connsiteY876" fmla="*/ 1548729 h 4267200"/>
              <a:gd name="connsiteX877" fmla="*/ 9526158 w 12192000"/>
              <a:gd name="connsiteY877" fmla="*/ 1071804 h 4267200"/>
              <a:gd name="connsiteX878" fmla="*/ 9758689 w 12192000"/>
              <a:gd name="connsiteY878" fmla="*/ 1585512 h 4267200"/>
              <a:gd name="connsiteX879" fmla="*/ 9941392 w 12192000"/>
              <a:gd name="connsiteY879" fmla="*/ 2432858 h 4267200"/>
              <a:gd name="connsiteX880" fmla="*/ 9887724 w 12192000"/>
              <a:gd name="connsiteY880" fmla="*/ 2495762 h 4267200"/>
              <a:gd name="connsiteX881" fmla="*/ 9587446 w 12192000"/>
              <a:gd name="connsiteY881" fmla="*/ 1872898 h 4267200"/>
              <a:gd name="connsiteX882" fmla="*/ 9462810 w 12192000"/>
              <a:gd name="connsiteY882" fmla="*/ 1288346 h 4267200"/>
              <a:gd name="connsiteX883" fmla="*/ 9318575 w 12192000"/>
              <a:gd name="connsiteY883" fmla="*/ 1540820 h 4267200"/>
              <a:gd name="connsiteX884" fmla="*/ 9191090 w 12192000"/>
              <a:gd name="connsiteY884" fmla="*/ 1688355 h 4267200"/>
              <a:gd name="connsiteX885" fmla="*/ 9177757 w 12192000"/>
              <a:gd name="connsiteY885" fmla="*/ 1683354 h 4267200"/>
              <a:gd name="connsiteX886" fmla="*/ 9274865 w 12192000"/>
              <a:gd name="connsiteY886" fmla="*/ 1336896 h 4267200"/>
              <a:gd name="connsiteX887" fmla="*/ 9478649 w 12192000"/>
              <a:gd name="connsiteY887" fmla="*/ 1173376 h 4267200"/>
              <a:gd name="connsiteX888" fmla="*/ 9482281 w 12192000"/>
              <a:gd name="connsiteY888" fmla="*/ 1167830 h 4267200"/>
              <a:gd name="connsiteX889" fmla="*/ 9438637 w 12192000"/>
              <a:gd name="connsiteY889" fmla="*/ 1015438 h 4267200"/>
              <a:gd name="connsiteX890" fmla="*/ 9439458 w 12192000"/>
              <a:gd name="connsiteY890" fmla="*/ 1007420 h 4267200"/>
              <a:gd name="connsiteX891" fmla="*/ 9197105 w 12192000"/>
              <a:gd name="connsiteY891" fmla="*/ 808882 h 4267200"/>
              <a:gd name="connsiteX892" fmla="*/ 8973607 w 12192000"/>
              <a:gd name="connsiteY892" fmla="*/ 597733 h 4267200"/>
              <a:gd name="connsiteX893" fmla="*/ 8967512 w 12192000"/>
              <a:gd name="connsiteY893" fmla="*/ 1795211 h 4267200"/>
              <a:gd name="connsiteX894" fmla="*/ 8912526 w 12192000"/>
              <a:gd name="connsiteY894" fmla="*/ 1841464 h 4267200"/>
              <a:gd name="connsiteX895" fmla="*/ 8893391 w 12192000"/>
              <a:gd name="connsiteY895" fmla="*/ 572788 h 4267200"/>
              <a:gd name="connsiteX896" fmla="*/ 8902990 w 12192000"/>
              <a:gd name="connsiteY896" fmla="*/ 560750 h 4267200"/>
              <a:gd name="connsiteX897" fmla="*/ 8919102 w 12192000"/>
              <a:gd name="connsiteY897" fmla="*/ 542471 h 4267200"/>
              <a:gd name="connsiteX898" fmla="*/ 8661728 w 12192000"/>
              <a:gd name="connsiteY898" fmla="*/ 250903 h 4267200"/>
              <a:gd name="connsiteX899" fmla="*/ 8357758 w 12192000"/>
              <a:gd name="connsiteY899" fmla="*/ 0 h 4267200"/>
              <a:gd name="connsiteX900" fmla="*/ 8405492 w 12192000"/>
              <a:gd name="connsiteY900" fmla="*/ 0 h 4267200"/>
              <a:gd name="connsiteX901" fmla="*/ 8392083 w 12192000"/>
              <a:gd name="connsiteY901" fmla="*/ 30495 h 4267200"/>
              <a:gd name="connsiteX902" fmla="*/ 8339888 w 12192000"/>
              <a:gd name="connsiteY902" fmla="*/ 306259 h 4267200"/>
              <a:gd name="connsiteX903" fmla="*/ 8473847 w 12192000"/>
              <a:gd name="connsiteY903" fmla="*/ 727373 h 4267200"/>
              <a:gd name="connsiteX904" fmla="*/ 8454081 w 12192000"/>
              <a:gd name="connsiteY904" fmla="*/ 1611960 h 4267200"/>
              <a:gd name="connsiteX905" fmla="*/ 8396000 w 12192000"/>
              <a:gd name="connsiteY905" fmla="*/ 1663986 h 4267200"/>
              <a:gd name="connsiteX906" fmla="*/ 8238881 w 12192000"/>
              <a:gd name="connsiteY906" fmla="*/ 368438 h 4267200"/>
              <a:gd name="connsiteX907" fmla="*/ 7668140 w 12192000"/>
              <a:gd name="connsiteY907" fmla="*/ 942511 h 4267200"/>
              <a:gd name="connsiteX908" fmla="*/ 7637853 w 12192000"/>
              <a:gd name="connsiteY908" fmla="*/ 942567 h 4267200"/>
              <a:gd name="connsiteX909" fmla="*/ 7909649 w 12192000"/>
              <a:gd name="connsiteY909" fmla="*/ 489150 h 4267200"/>
              <a:gd name="connsiteX910" fmla="*/ 8256182 w 12192000"/>
              <a:gd name="connsiteY910" fmla="*/ 301724 h 4267200"/>
              <a:gd name="connsiteX911" fmla="*/ 8255912 w 12192000"/>
              <a:gd name="connsiteY911" fmla="*/ 276498 h 4267200"/>
              <a:gd name="connsiteX912" fmla="*/ 8315225 w 12192000"/>
              <a:gd name="connsiteY912" fmla="*/ 89075 h 4267200"/>
              <a:gd name="connsiteX913" fmla="*/ 7497388 w 12192000"/>
              <a:gd name="connsiteY913" fmla="*/ 0 h 4267200"/>
              <a:gd name="connsiteX914" fmla="*/ 7560921 w 12192000"/>
              <a:gd name="connsiteY914" fmla="*/ 0 h 4267200"/>
              <a:gd name="connsiteX915" fmla="*/ 7546742 w 12192000"/>
              <a:gd name="connsiteY915" fmla="*/ 68966 h 4267200"/>
              <a:gd name="connsiteX916" fmla="*/ 7488853 w 12192000"/>
              <a:gd name="connsiteY916" fmla="*/ 535687 h 4267200"/>
              <a:gd name="connsiteX917" fmla="*/ 7529509 w 12192000"/>
              <a:gd name="connsiteY917" fmla="*/ 380358 h 4267200"/>
              <a:gd name="connsiteX918" fmla="*/ 7585939 w 12192000"/>
              <a:gd name="connsiteY918" fmla="*/ 184712 h 4267200"/>
              <a:gd name="connsiteX919" fmla="*/ 7621792 w 12192000"/>
              <a:gd name="connsiteY919" fmla="*/ 87864 h 4267200"/>
              <a:gd name="connsiteX920" fmla="*/ 7654204 w 12192000"/>
              <a:gd name="connsiteY920" fmla="*/ 0 h 4267200"/>
              <a:gd name="connsiteX921" fmla="*/ 7683986 w 12192000"/>
              <a:gd name="connsiteY921" fmla="*/ 0 h 4267200"/>
              <a:gd name="connsiteX922" fmla="*/ 7647914 w 12192000"/>
              <a:gd name="connsiteY922" fmla="*/ 97640 h 4267200"/>
              <a:gd name="connsiteX923" fmla="*/ 7612524 w 12192000"/>
              <a:gd name="connsiteY923" fmla="*/ 193392 h 4267200"/>
              <a:gd name="connsiteX924" fmla="*/ 7557013 w 12192000"/>
              <a:gd name="connsiteY924" fmla="*/ 386853 h 4267200"/>
              <a:gd name="connsiteX925" fmla="*/ 7517286 w 12192000"/>
              <a:gd name="connsiteY925" fmla="*/ 539999 h 4267200"/>
              <a:gd name="connsiteX926" fmla="*/ 7704204 w 12192000"/>
              <a:gd name="connsiteY926" fmla="*/ 152292 h 4267200"/>
              <a:gd name="connsiteX927" fmla="*/ 7756975 w 12192000"/>
              <a:gd name="connsiteY927" fmla="*/ 0 h 4267200"/>
              <a:gd name="connsiteX928" fmla="*/ 7837329 w 12192000"/>
              <a:gd name="connsiteY928" fmla="*/ 0 h 4267200"/>
              <a:gd name="connsiteX929" fmla="*/ 7821760 w 12192000"/>
              <a:gd name="connsiteY929" fmla="*/ 65656 h 4267200"/>
              <a:gd name="connsiteX930" fmla="*/ 7488925 w 12192000"/>
              <a:gd name="connsiteY930" fmla="*/ 763628 h 4267200"/>
              <a:gd name="connsiteX931" fmla="*/ 7419999 w 12192000"/>
              <a:gd name="connsiteY931" fmla="*/ 774360 h 4267200"/>
              <a:gd name="connsiteX932" fmla="*/ 7487820 w 12192000"/>
              <a:gd name="connsiteY932" fmla="*/ 37416 h 4267200"/>
              <a:gd name="connsiteX933" fmla="*/ 3882765 w 12192000"/>
              <a:gd name="connsiteY933" fmla="*/ 0 h 4267200"/>
              <a:gd name="connsiteX934" fmla="*/ 3995099 w 12192000"/>
              <a:gd name="connsiteY934" fmla="*/ 0 h 4267200"/>
              <a:gd name="connsiteX935" fmla="*/ 4163818 w 12192000"/>
              <a:gd name="connsiteY935" fmla="*/ 234104 h 4267200"/>
              <a:gd name="connsiteX936" fmla="*/ 4172099 w 12192000"/>
              <a:gd name="connsiteY936" fmla="*/ 234207 h 4267200"/>
              <a:gd name="connsiteX937" fmla="*/ 4784282 w 12192000"/>
              <a:gd name="connsiteY937" fmla="*/ 276561 h 4267200"/>
              <a:gd name="connsiteX938" fmla="*/ 4801687 w 12192000"/>
              <a:gd name="connsiteY938" fmla="*/ 267764 h 4267200"/>
              <a:gd name="connsiteX939" fmla="*/ 6082788 w 12192000"/>
              <a:gd name="connsiteY939" fmla="*/ 64119 h 4267200"/>
              <a:gd name="connsiteX940" fmla="*/ 6099442 w 12192000"/>
              <a:gd name="connsiteY940" fmla="*/ 82568 h 4267200"/>
              <a:gd name="connsiteX941" fmla="*/ 4804137 w 12192000"/>
              <a:gd name="connsiteY941" fmla="*/ 320931 h 4267200"/>
              <a:gd name="connsiteX942" fmla="*/ 4227047 w 12192000"/>
              <a:gd name="connsiteY942" fmla="*/ 313415 h 4267200"/>
              <a:gd name="connsiteX943" fmla="*/ 4346041 w 12192000"/>
              <a:gd name="connsiteY943" fmla="*/ 456086 h 4267200"/>
              <a:gd name="connsiteX944" fmla="*/ 4870967 w 12192000"/>
              <a:gd name="connsiteY944" fmla="*/ 963061 h 4267200"/>
              <a:gd name="connsiteX945" fmla="*/ 4889647 w 12192000"/>
              <a:gd name="connsiteY945" fmla="*/ 957147 h 4267200"/>
              <a:gd name="connsiteX946" fmla="*/ 5422504 w 12192000"/>
              <a:gd name="connsiteY946" fmla="*/ 805191 h 4267200"/>
              <a:gd name="connsiteX947" fmla="*/ 6087656 w 12192000"/>
              <a:gd name="connsiteY947" fmla="*/ 826703 h 4267200"/>
              <a:gd name="connsiteX948" fmla="*/ 6058717 w 12192000"/>
              <a:gd name="connsiteY948" fmla="*/ 865992 h 4267200"/>
              <a:gd name="connsiteX949" fmla="*/ 4974153 w 12192000"/>
              <a:gd name="connsiteY949" fmla="*/ 1045456 h 4267200"/>
              <a:gd name="connsiteX950" fmla="*/ 5627835 w 12192000"/>
              <a:gd name="connsiteY950" fmla="*/ 1472077 h 4267200"/>
              <a:gd name="connsiteX951" fmla="*/ 5629817 w 12192000"/>
              <a:gd name="connsiteY951" fmla="*/ 1471412 h 4267200"/>
              <a:gd name="connsiteX952" fmla="*/ 5634124 w 12192000"/>
              <a:gd name="connsiteY952" fmla="*/ 1470572 h 4267200"/>
              <a:gd name="connsiteX953" fmla="*/ 5755832 w 12192000"/>
              <a:gd name="connsiteY953" fmla="*/ 1383886 h 4267200"/>
              <a:gd name="connsiteX954" fmla="*/ 6014186 w 12192000"/>
              <a:gd name="connsiteY954" fmla="*/ 1279799 h 4267200"/>
              <a:gd name="connsiteX955" fmla="*/ 6901619 w 12192000"/>
              <a:gd name="connsiteY955" fmla="*/ 1047874 h 4267200"/>
              <a:gd name="connsiteX956" fmla="*/ 6931566 w 12192000"/>
              <a:gd name="connsiteY956" fmla="*/ 1062034 h 4267200"/>
              <a:gd name="connsiteX957" fmla="*/ 5790982 w 12192000"/>
              <a:gd name="connsiteY957" fmla="*/ 1561380 h 4267200"/>
              <a:gd name="connsiteX958" fmla="*/ 6188971 w 12192000"/>
              <a:gd name="connsiteY958" fmla="*/ 1755168 h 4267200"/>
              <a:gd name="connsiteX959" fmla="*/ 6202446 w 12192000"/>
              <a:gd name="connsiteY959" fmla="*/ 1752268 h 4267200"/>
              <a:gd name="connsiteX960" fmla="*/ 7179560 w 12192000"/>
              <a:gd name="connsiteY960" fmla="*/ 1467551 h 4267200"/>
              <a:gd name="connsiteX961" fmla="*/ 7158730 w 12192000"/>
              <a:gd name="connsiteY961" fmla="*/ 1507835 h 4267200"/>
              <a:gd name="connsiteX962" fmla="*/ 6326959 w 12192000"/>
              <a:gd name="connsiteY962" fmla="*/ 1817686 h 4267200"/>
              <a:gd name="connsiteX963" fmla="*/ 6537433 w 12192000"/>
              <a:gd name="connsiteY963" fmla="*/ 1907790 h 4267200"/>
              <a:gd name="connsiteX964" fmla="*/ 6550221 w 12192000"/>
              <a:gd name="connsiteY964" fmla="*/ 1910729 h 4267200"/>
              <a:gd name="connsiteX965" fmla="*/ 6964438 w 12192000"/>
              <a:gd name="connsiteY965" fmla="*/ 2209505 h 4267200"/>
              <a:gd name="connsiteX966" fmla="*/ 7367862 w 12192000"/>
              <a:gd name="connsiteY966" fmla="*/ 2806833 h 4267200"/>
              <a:gd name="connsiteX967" fmla="*/ 7364329 w 12192000"/>
              <a:gd name="connsiteY967" fmla="*/ 2826907 h 4267200"/>
              <a:gd name="connsiteX968" fmla="*/ 7290545 w 12192000"/>
              <a:gd name="connsiteY968" fmla="*/ 2850663 h 4267200"/>
              <a:gd name="connsiteX969" fmla="*/ 6472036 w 12192000"/>
              <a:gd name="connsiteY969" fmla="*/ 1959003 h 4267200"/>
              <a:gd name="connsiteX970" fmla="*/ 5792897 w 12192000"/>
              <a:gd name="connsiteY970" fmla="*/ 1647747 h 4267200"/>
              <a:gd name="connsiteX971" fmla="*/ 5842751 w 12192000"/>
              <a:gd name="connsiteY971" fmla="*/ 1816112 h 4267200"/>
              <a:gd name="connsiteX972" fmla="*/ 5847424 w 12192000"/>
              <a:gd name="connsiteY972" fmla="*/ 1815776 h 4267200"/>
              <a:gd name="connsiteX973" fmla="*/ 6399821 w 12192000"/>
              <a:gd name="connsiteY973" fmla="*/ 2344799 h 4267200"/>
              <a:gd name="connsiteX974" fmla="*/ 6323232 w 12192000"/>
              <a:gd name="connsiteY974" fmla="*/ 2389634 h 4267200"/>
              <a:gd name="connsiteX975" fmla="*/ 5942958 w 12192000"/>
              <a:gd name="connsiteY975" fmla="*/ 2077708 h 4267200"/>
              <a:gd name="connsiteX976" fmla="*/ 5921559 w 12192000"/>
              <a:gd name="connsiteY976" fmla="*/ 2378596 h 4267200"/>
              <a:gd name="connsiteX977" fmla="*/ 5817651 w 12192000"/>
              <a:gd name="connsiteY977" fmla="*/ 3023919 h 4267200"/>
              <a:gd name="connsiteX978" fmla="*/ 5729634 w 12192000"/>
              <a:gd name="connsiteY978" fmla="*/ 3051849 h 4267200"/>
              <a:gd name="connsiteX979" fmla="*/ 5611018 w 12192000"/>
              <a:gd name="connsiteY979" fmla="*/ 2316769 h 4267200"/>
              <a:gd name="connsiteX980" fmla="*/ 5687608 w 12192000"/>
              <a:gd name="connsiteY980" fmla="*/ 2039972 h 4267200"/>
              <a:gd name="connsiteX981" fmla="*/ 5657554 w 12192000"/>
              <a:gd name="connsiteY981" fmla="*/ 1576445 h 4267200"/>
              <a:gd name="connsiteX982" fmla="*/ 5150475 w 12192000"/>
              <a:gd name="connsiteY982" fmla="*/ 1274012 h 4267200"/>
              <a:gd name="connsiteX983" fmla="*/ 5349142 w 12192000"/>
              <a:gd name="connsiteY983" fmla="*/ 2204405 h 4267200"/>
              <a:gd name="connsiteX984" fmla="*/ 5262214 w 12192000"/>
              <a:gd name="connsiteY984" fmla="*/ 2233836 h 4267200"/>
              <a:gd name="connsiteX985" fmla="*/ 4981539 w 12192000"/>
              <a:gd name="connsiteY985" fmla="*/ 1542201 h 4267200"/>
              <a:gd name="connsiteX986" fmla="*/ 4958461 w 12192000"/>
              <a:gd name="connsiteY986" fmla="*/ 1136957 h 4267200"/>
              <a:gd name="connsiteX987" fmla="*/ 4655015 w 12192000"/>
              <a:gd name="connsiteY987" fmla="*/ 891426 h 4267200"/>
              <a:gd name="connsiteX988" fmla="*/ 4348002 w 12192000"/>
              <a:gd name="connsiteY988" fmla="*/ 2205895 h 4267200"/>
              <a:gd name="connsiteX989" fmla="*/ 4262250 w 12192000"/>
              <a:gd name="connsiteY989" fmla="*/ 2219972 h 4267200"/>
              <a:gd name="connsiteX990" fmla="*/ 4550611 w 12192000"/>
              <a:gd name="connsiteY990" fmla="*/ 817540 h 4267200"/>
              <a:gd name="connsiteX991" fmla="*/ 4564418 w 12192000"/>
              <a:gd name="connsiteY991" fmla="*/ 808293 h 4267200"/>
              <a:gd name="connsiteX992" fmla="*/ 4266388 w 12192000"/>
              <a:gd name="connsiteY992" fmla="*/ 500083 h 4267200"/>
              <a:gd name="connsiteX993" fmla="*/ 4032842 w 12192000"/>
              <a:gd name="connsiteY993" fmla="*/ 211809 h 4267200"/>
              <a:gd name="connsiteX994" fmla="*/ 3721337 w 12192000"/>
              <a:gd name="connsiteY994" fmla="*/ 0 h 4267200"/>
              <a:gd name="connsiteX995" fmla="*/ 3797544 w 12192000"/>
              <a:gd name="connsiteY995" fmla="*/ 0 h 4267200"/>
              <a:gd name="connsiteX996" fmla="*/ 3775734 w 12192000"/>
              <a:gd name="connsiteY996" fmla="*/ 95131 h 4267200"/>
              <a:gd name="connsiteX997" fmla="*/ 3724807 w 12192000"/>
              <a:gd name="connsiteY997" fmla="*/ 272257 h 4267200"/>
              <a:gd name="connsiteX998" fmla="*/ 3726844 w 12192000"/>
              <a:gd name="connsiteY998" fmla="*/ 282988 h 4267200"/>
              <a:gd name="connsiteX999" fmla="*/ 3742664 w 12192000"/>
              <a:gd name="connsiteY999" fmla="*/ 279918 h 4267200"/>
              <a:gd name="connsiteX1000" fmla="*/ 4103910 w 12192000"/>
              <a:gd name="connsiteY1000" fmla="*/ 1161917 h 4267200"/>
              <a:gd name="connsiteX1001" fmla="*/ 4020269 w 12192000"/>
              <a:gd name="connsiteY1001" fmla="*/ 1200406 h 4267200"/>
              <a:gd name="connsiteX1002" fmla="*/ 3674882 w 12192000"/>
              <a:gd name="connsiteY1002" fmla="*/ 488524 h 4267200"/>
              <a:gd name="connsiteX1003" fmla="*/ 3132682 w 12192000"/>
              <a:gd name="connsiteY1003" fmla="*/ 1072284 h 4267200"/>
              <a:gd name="connsiteX1004" fmla="*/ 2716346 w 12192000"/>
              <a:gd name="connsiteY1004" fmla="*/ 1276376 h 4267200"/>
              <a:gd name="connsiteX1005" fmla="*/ 2716772 w 12192000"/>
              <a:gd name="connsiteY1005" fmla="*/ 1255462 h 4267200"/>
              <a:gd name="connsiteX1006" fmla="*/ 3471096 w 12192000"/>
              <a:gd name="connsiteY1006" fmla="*/ 437072 h 4267200"/>
              <a:gd name="connsiteX1007" fmla="*/ 3639057 w 12192000"/>
              <a:gd name="connsiteY1007" fmla="*/ 286334 h 4267200"/>
              <a:gd name="connsiteX1008" fmla="*/ 3640309 w 12192000"/>
              <a:gd name="connsiteY1008" fmla="*/ 284664 h 4267200"/>
              <a:gd name="connsiteX1009" fmla="*/ 3646022 w 12192000"/>
              <a:gd name="connsiteY1009" fmla="*/ 276711 h 4267200"/>
              <a:gd name="connsiteX1010" fmla="*/ 3707943 w 12192000"/>
              <a:gd name="connsiteY1010" fmla="*/ 65958 h 4267200"/>
              <a:gd name="connsiteX1011" fmla="*/ 2867960 w 12192000"/>
              <a:gd name="connsiteY1011" fmla="*/ 0 h 4267200"/>
              <a:gd name="connsiteX1012" fmla="*/ 2926351 w 12192000"/>
              <a:gd name="connsiteY1012" fmla="*/ 0 h 4267200"/>
              <a:gd name="connsiteX1013" fmla="*/ 2902823 w 12192000"/>
              <a:gd name="connsiteY1013" fmla="*/ 262929 h 4267200"/>
              <a:gd name="connsiteX1014" fmla="*/ 2940663 w 12192000"/>
              <a:gd name="connsiteY1014" fmla="*/ 140884 h 4267200"/>
              <a:gd name="connsiteX1015" fmla="*/ 2947039 w 12192000"/>
              <a:gd name="connsiteY1015" fmla="*/ 122524 h 4267200"/>
              <a:gd name="connsiteX1016" fmla="*/ 2984316 w 12192000"/>
              <a:gd name="connsiteY1016" fmla="*/ 0 h 4267200"/>
              <a:gd name="connsiteX1017" fmla="*/ 3016114 w 12192000"/>
              <a:gd name="connsiteY1017" fmla="*/ 0 h 4267200"/>
              <a:gd name="connsiteX1018" fmla="*/ 2979949 w 12192000"/>
              <a:gd name="connsiteY1018" fmla="*/ 119274 h 4267200"/>
              <a:gd name="connsiteX1019" fmla="*/ 3023879 w 12192000"/>
              <a:gd name="connsiteY1019" fmla="*/ 0 h 4267200"/>
              <a:gd name="connsiteX1020" fmla="*/ 3105400 w 12192000"/>
              <a:gd name="connsiteY1020" fmla="*/ 0 h 4267200"/>
              <a:gd name="connsiteX1021" fmla="*/ 3094669 w 12192000"/>
              <a:gd name="connsiteY1021" fmla="*/ 30308 h 4267200"/>
              <a:gd name="connsiteX1022" fmla="*/ 2901945 w 12192000"/>
              <a:gd name="connsiteY1022" fmla="*/ 466538 h 4267200"/>
              <a:gd name="connsiteX1023" fmla="*/ 2815209 w 12192000"/>
              <a:gd name="connsiteY1023" fmla="*/ 497361 h 4267200"/>
              <a:gd name="connsiteX1024" fmla="*/ 2844845 w 12192000"/>
              <a:gd name="connsiteY1024" fmla="*/ 127638 h 4267200"/>
              <a:gd name="connsiteX1025" fmla="*/ 1057230 w 12192000"/>
              <a:gd name="connsiteY1025" fmla="*/ 0 h 4267200"/>
              <a:gd name="connsiteX1026" fmla="*/ 1111003 w 12192000"/>
              <a:gd name="connsiteY1026" fmla="*/ 0 h 4267200"/>
              <a:gd name="connsiteX1027" fmla="*/ 1125553 w 12192000"/>
              <a:gd name="connsiteY1027" fmla="*/ 52588 h 4267200"/>
              <a:gd name="connsiteX1028" fmla="*/ 1304276 w 12192000"/>
              <a:gd name="connsiteY1028" fmla="*/ 476275 h 4267200"/>
              <a:gd name="connsiteX1029" fmla="*/ 1492066 w 12192000"/>
              <a:gd name="connsiteY1029" fmla="*/ 886333 h 4267200"/>
              <a:gd name="connsiteX1030" fmla="*/ 1423698 w 12192000"/>
              <a:gd name="connsiteY1030" fmla="*/ 710817 h 4267200"/>
              <a:gd name="connsiteX1031" fmla="*/ 1357609 w 12192000"/>
              <a:gd name="connsiteY1031" fmla="*/ 532892 h 4267200"/>
              <a:gd name="connsiteX1032" fmla="*/ 1309550 w 12192000"/>
              <a:gd name="connsiteY1032" fmla="*/ 374031 h 4267200"/>
              <a:gd name="connsiteX1033" fmla="*/ 1193673 w 12192000"/>
              <a:gd name="connsiteY1033" fmla="*/ 49533 h 4267200"/>
              <a:gd name="connsiteX1034" fmla="*/ 1164391 w 12192000"/>
              <a:gd name="connsiteY1034" fmla="*/ 0 h 4267200"/>
              <a:gd name="connsiteX1035" fmla="*/ 1200666 w 12192000"/>
              <a:gd name="connsiteY1035" fmla="*/ 0 h 4267200"/>
              <a:gd name="connsiteX1036" fmla="*/ 1223408 w 12192000"/>
              <a:gd name="connsiteY1036" fmla="*/ 38996 h 4267200"/>
              <a:gd name="connsiteX1037" fmla="*/ 1339635 w 12192000"/>
              <a:gd name="connsiteY1037" fmla="*/ 365517 h 4267200"/>
              <a:gd name="connsiteX1038" fmla="*/ 1387469 w 12192000"/>
              <a:gd name="connsiteY1038" fmla="*/ 523079 h 4267200"/>
              <a:gd name="connsiteX1039" fmla="*/ 1452685 w 12192000"/>
              <a:gd name="connsiteY1039" fmla="*/ 699806 h 4267200"/>
              <a:gd name="connsiteX1040" fmla="*/ 1492092 w 12192000"/>
              <a:gd name="connsiteY1040" fmla="*/ 800424 h 4267200"/>
              <a:gd name="connsiteX1041" fmla="*/ 1455302 w 12192000"/>
              <a:gd name="connsiteY1041" fmla="*/ 632913 h 4267200"/>
              <a:gd name="connsiteX1042" fmla="*/ 1222336 w 12192000"/>
              <a:gd name="connsiteY1042" fmla="*/ 9480 h 4267200"/>
              <a:gd name="connsiteX1043" fmla="*/ 1214634 w 12192000"/>
              <a:gd name="connsiteY1043" fmla="*/ 0 h 4267200"/>
              <a:gd name="connsiteX1044" fmla="*/ 1289827 w 12192000"/>
              <a:gd name="connsiteY1044" fmla="*/ 0 h 4267200"/>
              <a:gd name="connsiteX1045" fmla="*/ 1321076 w 12192000"/>
              <a:gd name="connsiteY1045" fmla="*/ 59722 h 4267200"/>
              <a:gd name="connsiteX1046" fmla="*/ 1512579 w 12192000"/>
              <a:gd name="connsiteY1046" fmla="*/ 626441 h 4267200"/>
              <a:gd name="connsiteX1047" fmla="*/ 1506076 w 12192000"/>
              <a:gd name="connsiteY1047" fmla="*/ 1089289 h 4267200"/>
              <a:gd name="connsiteX1048" fmla="*/ 1486346 w 12192000"/>
              <a:gd name="connsiteY1048" fmla="*/ 1079919 h 4267200"/>
              <a:gd name="connsiteX1049" fmla="*/ 1070511 w 12192000"/>
              <a:gd name="connsiteY1049" fmla="*/ 48609 h 4267200"/>
              <a:gd name="connsiteX1050" fmla="*/ 43151 w 12192000"/>
              <a:gd name="connsiteY1050" fmla="*/ 0 h 4267200"/>
              <a:gd name="connsiteX1051" fmla="*/ 95283 w 12192000"/>
              <a:gd name="connsiteY1051" fmla="*/ 0 h 4267200"/>
              <a:gd name="connsiteX1052" fmla="*/ 300708 w 12192000"/>
              <a:gd name="connsiteY1052" fmla="*/ 154571 h 4267200"/>
              <a:gd name="connsiteX1053" fmla="*/ 530414 w 12192000"/>
              <a:gd name="connsiteY1053" fmla="*/ 354673 h 4267200"/>
              <a:gd name="connsiteX1054" fmla="*/ 333785 w 12192000"/>
              <a:gd name="connsiteY1054" fmla="*/ 161564 h 4267200"/>
              <a:gd name="connsiteX1055" fmla="*/ 147005 w 12192000"/>
              <a:gd name="connsiteY1055" fmla="*/ 0 h 4267200"/>
              <a:gd name="connsiteX1056" fmla="*/ 272509 w 12192000"/>
              <a:gd name="connsiteY1056" fmla="*/ 0 h 4267200"/>
              <a:gd name="connsiteX1057" fmla="*/ 326276 w 12192000"/>
              <a:gd name="connsiteY1057" fmla="*/ 45847 h 4267200"/>
              <a:gd name="connsiteX1058" fmla="*/ 823759 w 12192000"/>
              <a:gd name="connsiteY1058" fmla="*/ 574145 h 4267200"/>
              <a:gd name="connsiteX1059" fmla="*/ 811254 w 12192000"/>
              <a:gd name="connsiteY1059" fmla="*/ 665546 h 4267200"/>
              <a:gd name="connsiteX1060" fmla="*/ 154042 w 12192000"/>
              <a:gd name="connsiteY1060" fmla="*/ 261522 h 4267200"/>
              <a:gd name="connsiteX1061" fmla="*/ 13550 w 12192000"/>
              <a:gd name="connsiteY1061" fmla="*/ 158423 h 4267200"/>
              <a:gd name="connsiteX1062" fmla="*/ 0 w 12192000"/>
              <a:gd name="connsiteY1062" fmla="*/ 146618 h 4267200"/>
              <a:gd name="connsiteX1063" fmla="*/ 0 w 12192000"/>
              <a:gd name="connsiteY1063" fmla="*/ 59161 h 4267200"/>
              <a:gd name="connsiteX1064" fmla="*/ 45427 w 12192000"/>
              <a:gd name="connsiteY1064" fmla="*/ 101078 h 4267200"/>
              <a:gd name="connsiteX1065" fmla="*/ 630103 w 12192000"/>
              <a:gd name="connsiteY1065" fmla="*/ 485885 h 4267200"/>
              <a:gd name="connsiteX1066" fmla="*/ 532040 w 12192000"/>
              <a:gd name="connsiteY1066" fmla="*/ 399359 h 4267200"/>
              <a:gd name="connsiteX1067" fmla="*/ 517618 w 12192000"/>
              <a:gd name="connsiteY1067" fmla="*/ 385726 h 4267200"/>
              <a:gd name="connsiteX1068" fmla="*/ 285074 w 12192000"/>
              <a:gd name="connsiteY1068" fmla="*/ 182755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Lst>
            <a:rect l="l" t="t" r="r" b="b"/>
            <a:pathLst>
              <a:path w="12192000" h="4267200">
                <a:moveTo>
                  <a:pt x="2537169" y="4125568"/>
                </a:moveTo>
                <a:cubicBezTo>
                  <a:pt x="2788218" y="4126068"/>
                  <a:pt x="3025872" y="4161336"/>
                  <a:pt x="3246267" y="4262961"/>
                </a:cubicBezTo>
                <a:lnTo>
                  <a:pt x="3253970" y="4267200"/>
                </a:lnTo>
                <a:lnTo>
                  <a:pt x="3071791" y="4267200"/>
                </a:lnTo>
                <a:lnTo>
                  <a:pt x="2975095" y="4243356"/>
                </a:lnTo>
                <a:cubicBezTo>
                  <a:pt x="2862058" y="4220032"/>
                  <a:pt x="2745568" y="4209031"/>
                  <a:pt x="2626982" y="4206450"/>
                </a:cubicBezTo>
                <a:cubicBezTo>
                  <a:pt x="2581807" y="4205467"/>
                  <a:pt x="2536327" y="4205706"/>
                  <a:pt x="2490617" y="4206951"/>
                </a:cubicBezTo>
                <a:cubicBezTo>
                  <a:pt x="2601507" y="4219748"/>
                  <a:pt x="2711611" y="4236309"/>
                  <a:pt x="2819869" y="4252936"/>
                </a:cubicBezTo>
                <a:lnTo>
                  <a:pt x="2900997" y="4267200"/>
                </a:lnTo>
                <a:lnTo>
                  <a:pt x="2705858" y="4267200"/>
                </a:lnTo>
                <a:lnTo>
                  <a:pt x="2561467" y="4246270"/>
                </a:lnTo>
                <a:cubicBezTo>
                  <a:pt x="2476258" y="4235123"/>
                  <a:pt x="2390533" y="4225627"/>
                  <a:pt x="2305292" y="4219492"/>
                </a:cubicBezTo>
                <a:lnTo>
                  <a:pt x="2409349" y="4267200"/>
                </a:lnTo>
                <a:lnTo>
                  <a:pt x="2266705" y="4267200"/>
                </a:lnTo>
                <a:lnTo>
                  <a:pt x="2183576" y="4227150"/>
                </a:lnTo>
                <a:cubicBezTo>
                  <a:pt x="2170260" y="4220226"/>
                  <a:pt x="2115765" y="4150220"/>
                  <a:pt x="2151029" y="4146947"/>
                </a:cubicBezTo>
                <a:cubicBezTo>
                  <a:pt x="2282770" y="4133761"/>
                  <a:pt x="2411644" y="4125319"/>
                  <a:pt x="2537169" y="4125568"/>
                </a:cubicBezTo>
                <a:close/>
                <a:moveTo>
                  <a:pt x="9258094" y="3958602"/>
                </a:moveTo>
                <a:cubicBezTo>
                  <a:pt x="9013678" y="4006086"/>
                  <a:pt x="8768731" y="4060051"/>
                  <a:pt x="8526712" y="4119804"/>
                </a:cubicBezTo>
                <a:cubicBezTo>
                  <a:pt x="8781748" y="4123003"/>
                  <a:pt x="9026494" y="4069940"/>
                  <a:pt x="9258094" y="395860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635889" y="3709494"/>
                </a:moveTo>
                <a:lnTo>
                  <a:pt x="1634800" y="3731111"/>
                </a:lnTo>
                <a:cubicBezTo>
                  <a:pt x="1634800" y="3731111"/>
                  <a:pt x="1635342" y="3716795"/>
                  <a:pt x="1635889" y="3709494"/>
                </a:cubicBezTo>
                <a:close/>
                <a:moveTo>
                  <a:pt x="3174829" y="3620110"/>
                </a:moveTo>
                <a:cubicBezTo>
                  <a:pt x="3177710" y="3619202"/>
                  <a:pt x="3182308" y="3620648"/>
                  <a:pt x="3189263" y="3625726"/>
                </a:cubicBezTo>
                <a:cubicBezTo>
                  <a:pt x="3348177" y="3744655"/>
                  <a:pt x="3463235" y="3908187"/>
                  <a:pt x="3560912" y="4079863"/>
                </a:cubicBezTo>
                <a:cubicBezTo>
                  <a:pt x="3582321" y="4117314"/>
                  <a:pt x="3599153" y="4153173"/>
                  <a:pt x="3611854" y="4188366"/>
                </a:cubicBezTo>
                <a:lnTo>
                  <a:pt x="3631583" y="4267200"/>
                </a:lnTo>
                <a:lnTo>
                  <a:pt x="3575699" y="4267200"/>
                </a:lnTo>
                <a:lnTo>
                  <a:pt x="3575567" y="4263588"/>
                </a:lnTo>
                <a:cubicBezTo>
                  <a:pt x="3563792" y="4170010"/>
                  <a:pt x="3527316" y="4081090"/>
                  <a:pt x="3467355" y="3988130"/>
                </a:cubicBezTo>
                <a:cubicBezTo>
                  <a:pt x="3420192" y="3915029"/>
                  <a:pt x="3371016" y="3849934"/>
                  <a:pt x="3310753" y="3787140"/>
                </a:cubicBezTo>
                <a:cubicBezTo>
                  <a:pt x="3303466" y="3779509"/>
                  <a:pt x="3297626" y="3773227"/>
                  <a:pt x="3291335" y="3767420"/>
                </a:cubicBezTo>
                <a:cubicBezTo>
                  <a:pt x="3324815" y="3824296"/>
                  <a:pt x="3358740" y="3880691"/>
                  <a:pt x="3390805" y="3937163"/>
                </a:cubicBezTo>
                <a:cubicBezTo>
                  <a:pt x="3450145" y="4040978"/>
                  <a:pt x="3506325" y="4144397"/>
                  <a:pt x="3545740" y="4251102"/>
                </a:cubicBezTo>
                <a:lnTo>
                  <a:pt x="3550709" y="4267200"/>
                </a:lnTo>
                <a:lnTo>
                  <a:pt x="3513586" y="4267200"/>
                </a:lnTo>
                <a:lnTo>
                  <a:pt x="3470728" y="4152456"/>
                </a:lnTo>
                <a:cubicBezTo>
                  <a:pt x="3439124" y="4085665"/>
                  <a:pt x="3402484" y="4019598"/>
                  <a:pt x="3364433" y="3953121"/>
                </a:cubicBezTo>
                <a:lnTo>
                  <a:pt x="3316479" y="3872136"/>
                </a:lnTo>
                <a:lnTo>
                  <a:pt x="3504482" y="4267200"/>
                </a:lnTo>
                <a:lnTo>
                  <a:pt x="3467547" y="4267200"/>
                </a:lnTo>
                <a:lnTo>
                  <a:pt x="3177952" y="3657386"/>
                </a:lnTo>
                <a:cubicBezTo>
                  <a:pt x="3172991" y="3646754"/>
                  <a:pt x="3166185" y="3622836"/>
                  <a:pt x="3174829" y="3620110"/>
                </a:cubicBezTo>
                <a:close/>
                <a:moveTo>
                  <a:pt x="11279315" y="3618448"/>
                </a:moveTo>
                <a:cubicBezTo>
                  <a:pt x="11299830" y="3614620"/>
                  <a:pt x="11318737" y="3618623"/>
                  <a:pt x="11317765" y="3638405"/>
                </a:cubicBezTo>
                <a:cubicBezTo>
                  <a:pt x="11309587" y="3820966"/>
                  <a:pt x="11315203" y="4012597"/>
                  <a:pt x="11304886" y="4200582"/>
                </a:cubicBezTo>
                <a:lnTo>
                  <a:pt x="11298904" y="4267200"/>
                </a:lnTo>
                <a:lnTo>
                  <a:pt x="11213088" y="4267200"/>
                </a:lnTo>
                <a:lnTo>
                  <a:pt x="11219157" y="4210725"/>
                </a:lnTo>
                <a:cubicBezTo>
                  <a:pt x="11223807" y="4119600"/>
                  <a:pt x="11224640" y="4027718"/>
                  <a:pt x="11225213" y="3936722"/>
                </a:cubicBezTo>
                <a:cubicBezTo>
                  <a:pt x="11207028" y="4022695"/>
                  <a:pt x="11194593" y="4110355"/>
                  <a:pt x="11182914" y="4196771"/>
                </a:cubicBezTo>
                <a:lnTo>
                  <a:pt x="11172266" y="4267200"/>
                </a:lnTo>
                <a:lnTo>
                  <a:pt x="11140975" y="4267200"/>
                </a:lnTo>
                <a:lnTo>
                  <a:pt x="11152239" y="4192628"/>
                </a:lnTo>
                <a:cubicBezTo>
                  <a:pt x="11165272" y="4096160"/>
                  <a:pt x="11178361" y="3997344"/>
                  <a:pt x="11201005" y="3900089"/>
                </a:cubicBezTo>
                <a:cubicBezTo>
                  <a:pt x="11166930" y="3979173"/>
                  <a:pt x="11134730" y="4058831"/>
                  <a:pt x="11105754" y="4139192"/>
                </a:cubicBezTo>
                <a:lnTo>
                  <a:pt x="11065821" y="4267200"/>
                </a:lnTo>
                <a:lnTo>
                  <a:pt x="10978133" y="4267200"/>
                </a:lnTo>
                <a:lnTo>
                  <a:pt x="11088889" y="3963916"/>
                </a:lnTo>
                <a:cubicBezTo>
                  <a:pt x="11133459" y="3856779"/>
                  <a:pt x="11181967" y="3750740"/>
                  <a:pt x="11231212" y="3645474"/>
                </a:cubicBezTo>
                <a:cubicBezTo>
                  <a:pt x="11236675" y="3633934"/>
                  <a:pt x="11258799" y="3622276"/>
                  <a:pt x="11279315" y="3618448"/>
                </a:cubicBezTo>
                <a:close/>
                <a:moveTo>
                  <a:pt x="10296877" y="3526602"/>
                </a:moveTo>
                <a:cubicBezTo>
                  <a:pt x="10305089" y="3527517"/>
                  <a:pt x="10311503" y="3531079"/>
                  <a:pt x="10314210" y="3538353"/>
                </a:cubicBezTo>
                <a:cubicBezTo>
                  <a:pt x="10361472" y="3659113"/>
                  <a:pt x="10407318" y="3780392"/>
                  <a:pt x="10450858" y="3902477"/>
                </a:cubicBezTo>
                <a:lnTo>
                  <a:pt x="10572255" y="4267200"/>
                </a:lnTo>
                <a:lnTo>
                  <a:pt x="10477642" y="4267200"/>
                </a:lnTo>
                <a:lnTo>
                  <a:pt x="10436479" y="4144570"/>
                </a:lnTo>
                <a:cubicBezTo>
                  <a:pt x="10386976" y="3995354"/>
                  <a:pt x="10333255" y="3848072"/>
                  <a:pt x="10277529" y="3701307"/>
                </a:cubicBezTo>
                <a:cubicBezTo>
                  <a:pt x="10277467" y="3703640"/>
                  <a:pt x="10276853" y="3706334"/>
                  <a:pt x="10276797" y="3708672"/>
                </a:cubicBezTo>
                <a:cubicBezTo>
                  <a:pt x="10284209" y="3854149"/>
                  <a:pt x="10331835" y="3999199"/>
                  <a:pt x="10385906" y="4147031"/>
                </a:cubicBezTo>
                <a:lnTo>
                  <a:pt x="10431445" y="4267200"/>
                </a:lnTo>
                <a:lnTo>
                  <a:pt x="10398237" y="4267200"/>
                </a:lnTo>
                <a:lnTo>
                  <a:pt x="10356661" y="4157302"/>
                </a:lnTo>
                <a:cubicBezTo>
                  <a:pt x="10321871" y="4061517"/>
                  <a:pt x="10289232" y="3966669"/>
                  <a:pt x="10268559" y="3871054"/>
                </a:cubicBezTo>
                <a:cubicBezTo>
                  <a:pt x="10272790" y="3985997"/>
                  <a:pt x="10299544" y="4094770"/>
                  <a:pt x="10340065" y="4201637"/>
                </a:cubicBezTo>
                <a:lnTo>
                  <a:pt x="10368861" y="4267200"/>
                </a:lnTo>
                <a:lnTo>
                  <a:pt x="10267862" y="4267200"/>
                </a:lnTo>
                <a:lnTo>
                  <a:pt x="10236210" y="4185635"/>
                </a:lnTo>
                <a:cubicBezTo>
                  <a:pt x="10169925" y="3991261"/>
                  <a:pt x="10150284" y="3789583"/>
                  <a:pt x="10225980" y="3561061"/>
                </a:cubicBezTo>
                <a:cubicBezTo>
                  <a:pt x="10231424" y="3544935"/>
                  <a:pt x="10272241" y="3523857"/>
                  <a:pt x="10296877" y="3526602"/>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19140" y="4267200"/>
                </a:lnTo>
                <a:lnTo>
                  <a:pt x="4641222" y="4267200"/>
                </a:lnTo>
                <a:lnTo>
                  <a:pt x="4599968" y="4207074"/>
                </a:lnTo>
                <a:cubicBezTo>
                  <a:pt x="4478590" y="4057581"/>
                  <a:pt x="4278987" y="3946713"/>
                  <a:pt x="4136093" y="3858466"/>
                </a:cubicBezTo>
                <a:cubicBezTo>
                  <a:pt x="3985171" y="3764831"/>
                  <a:pt x="3831168" y="3687155"/>
                  <a:pt x="3670252" y="3622798"/>
                </a:cubicBez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48555" y="4189447"/>
                  <a:pt x="4498141" y="4221114"/>
                  <a:pt x="4546299" y="4254934"/>
                </a:cubicBezTo>
                <a:lnTo>
                  <a:pt x="4561743" y="4267200"/>
                </a:lnTo>
                <a:lnTo>
                  <a:pt x="4509274" y="4267200"/>
                </a:lnTo>
                <a:lnTo>
                  <a:pt x="4383389" y="4184369"/>
                </a:ln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ubicBezTo>
                  <a:pt x="3768399" y="3765347"/>
                  <a:pt x="3873410" y="3884450"/>
                  <a:pt x="3989938" y="3991685"/>
                </a:cubicBezTo>
                <a:cubicBezTo>
                  <a:pt x="4106468" y="4098916"/>
                  <a:pt x="4234512" y="4194281"/>
                  <a:pt x="4393907" y="4261258"/>
                </a:cubicBezTo>
                <a:lnTo>
                  <a:pt x="4408201" y="4267200"/>
                </a:lnTo>
                <a:lnTo>
                  <a:pt x="4250346" y="4267200"/>
                </a:lnTo>
                <a:lnTo>
                  <a:pt x="4245269" y="4265040"/>
                </a:lnTo>
                <a:cubicBezTo>
                  <a:pt x="4167858" y="4230709"/>
                  <a:pt x="4095232" y="4193560"/>
                  <a:pt x="4036318" y="4147013"/>
                </a:cubicBezTo>
                <a:cubicBezTo>
                  <a:pt x="3810777" y="3969273"/>
                  <a:pt x="3654591" y="3720297"/>
                  <a:pt x="3432098" y="3537312"/>
                </a:cubicBezTo>
                <a:cubicBezTo>
                  <a:pt x="3408505" y="3517876"/>
                  <a:pt x="3395188" y="3461306"/>
                  <a:pt x="3429186" y="3458784"/>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591522" y="3395900"/>
                  <a:pt x="5656650" y="3795361"/>
                  <a:pt x="5567647" y="4190286"/>
                </a:cubicBezTo>
                <a:lnTo>
                  <a:pt x="5545854" y="4267200"/>
                </a:lnTo>
                <a:lnTo>
                  <a:pt x="5391871" y="4267200"/>
                </a:lnTo>
                <a:lnTo>
                  <a:pt x="5318171" y="4175818"/>
                </a:lnTo>
                <a:cubicBezTo>
                  <a:pt x="5204859" y="4048423"/>
                  <a:pt x="5075331" y="3936412"/>
                  <a:pt x="4943646" y="3822916"/>
                </a:cubicBezTo>
                <a:cubicBezTo>
                  <a:pt x="4828850" y="3724110"/>
                  <a:pt x="4714058" y="3625311"/>
                  <a:pt x="4594837" y="3532274"/>
                </a:cubicBez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55961" y="4107518"/>
                  <a:pt x="5200834" y="4148352"/>
                  <a:pt x="5246890" y="4187633"/>
                </a:cubicBezTo>
                <a:lnTo>
                  <a:pt x="5347266" y="4267200"/>
                </a:lnTo>
                <a:lnTo>
                  <a:pt x="5164092" y="4267200"/>
                </a:lnTo>
                <a:lnTo>
                  <a:pt x="5108945" y="4232176"/>
                </a:lnTo>
                <a:cubicBezTo>
                  <a:pt x="4772838" y="3999708"/>
                  <a:pt x="4490756" y="358196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lnTo>
                  <a:pt x="10028060" y="4267200"/>
                </a:lnTo>
                <a:lnTo>
                  <a:pt x="9651813" y="4267200"/>
                </a:lnTo>
                <a:lnTo>
                  <a:pt x="9814527" y="4248048"/>
                </a:lnTo>
                <a:cubicBezTo>
                  <a:pt x="9748431" y="4225943"/>
                  <a:pt x="9681848" y="4217991"/>
                  <a:pt x="9615182" y="4220499"/>
                </a:cubicBezTo>
                <a:cubicBezTo>
                  <a:pt x="9565183" y="4222381"/>
                  <a:pt x="9515136" y="4230147"/>
                  <a:pt x="9465210" y="4242240"/>
                </a:cubicBezTo>
                <a:lnTo>
                  <a:pt x="9387108" y="4267200"/>
                </a:lnTo>
                <a:lnTo>
                  <a:pt x="9268441" y="4267200"/>
                </a:lnTo>
                <a:lnTo>
                  <a:pt x="9307676" y="4251276"/>
                </a:lnTo>
                <a:cubicBezTo>
                  <a:pt x="9459842" y="4196603"/>
                  <a:pt x="9613869" y="4164948"/>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473491" y="3921431"/>
                  <a:pt x="1402113" y="4025542"/>
                  <a:pt x="1325720" y="4125411"/>
                </a:cubicBezTo>
                <a:lnTo>
                  <a:pt x="1206279" y="4267200"/>
                </a:lnTo>
                <a:lnTo>
                  <a:pt x="1115040" y="4267200"/>
                </a:lnTo>
                <a:lnTo>
                  <a:pt x="1258195" y="4099624"/>
                </a:lnTo>
                <a:cubicBezTo>
                  <a:pt x="1315987" y="4027073"/>
                  <a:pt x="1371166" y="3952247"/>
                  <a:pt x="1423113" y="3874565"/>
                </a:cubicBezTo>
                <a:lnTo>
                  <a:pt x="1260565" y="4031982"/>
                </a:lnTo>
                <a:cubicBezTo>
                  <a:pt x="1197929" y="4092559"/>
                  <a:pt x="1134310" y="4154329"/>
                  <a:pt x="1073327" y="4218727"/>
                </a:cubicBezTo>
                <a:lnTo>
                  <a:pt x="1032294" y="4267200"/>
                </a:lnTo>
                <a:lnTo>
                  <a:pt x="993830" y="4267200"/>
                </a:lnTo>
                <a:lnTo>
                  <a:pt x="1051860" y="4198693"/>
                </a:lnTo>
                <a:cubicBezTo>
                  <a:pt x="1113440" y="4133732"/>
                  <a:pt x="1177549" y="4071540"/>
                  <a:pt x="1240607" y="4010401"/>
                </a:cubicBezTo>
                <a:lnTo>
                  <a:pt x="1310106" y="3943217"/>
                </a:lnTo>
                <a:cubicBezTo>
                  <a:pt x="1174685" y="4033303"/>
                  <a:pt x="1054913" y="4139624"/>
                  <a:pt x="952103" y="4265972"/>
                </a:cubicBezTo>
                <a:lnTo>
                  <a:pt x="951207" y="4267200"/>
                </a:lnTo>
                <a:lnTo>
                  <a:pt x="862760" y="4267200"/>
                </a:lnTo>
                <a:lnTo>
                  <a:pt x="909145" y="4199225"/>
                </a:lnTo>
                <a:cubicBezTo>
                  <a:pt x="998789" y="4086824"/>
                  <a:pt x="1101084" y="3991246"/>
                  <a:pt x="1214067" y="3908561"/>
                </a:cubicBezTo>
                <a:cubicBezTo>
                  <a:pt x="1023317" y="3973399"/>
                  <a:pt x="824392" y="4020568"/>
                  <a:pt x="640967" y="4105601"/>
                </a:cubicBezTo>
                <a:cubicBezTo>
                  <a:pt x="549674" y="4147907"/>
                  <a:pt x="460581" y="4194508"/>
                  <a:pt x="372807" y="4243651"/>
                </a:cubicBezTo>
                <a:lnTo>
                  <a:pt x="332830" y="4267200"/>
                </a:lnTo>
                <a:lnTo>
                  <a:pt x="168301" y="4267200"/>
                </a:lnTo>
                <a:lnTo>
                  <a:pt x="278002" y="4201399"/>
                </a:lnTo>
                <a:cubicBezTo>
                  <a:pt x="359885" y="4153808"/>
                  <a:pt x="442683" y="4107866"/>
                  <a:pt x="527241" y="4065078"/>
                </a:cubicBezTo>
                <a:cubicBezTo>
                  <a:pt x="838255" y="3908281"/>
                  <a:pt x="1212318" y="3863093"/>
                  <a:pt x="1510397" y="3684705"/>
                </a:cubicBezTo>
                <a:cubicBezTo>
                  <a:pt x="1390337" y="3729510"/>
                  <a:pt x="1267181" y="3766747"/>
                  <a:pt x="1146550" y="3802012"/>
                </a:cubicBezTo>
                <a:cubicBezTo>
                  <a:pt x="997862" y="3845736"/>
                  <a:pt x="843568" y="3890871"/>
                  <a:pt x="698834" y="3952272"/>
                </a:cubicBezTo>
                <a:cubicBezTo>
                  <a:pt x="519814" y="4027898"/>
                  <a:pt x="352828" y="4127506"/>
                  <a:pt x="192528" y="4236299"/>
                </a:cubicBezTo>
                <a:lnTo>
                  <a:pt x="148586" y="4267200"/>
                </a:lnTo>
                <a:lnTo>
                  <a:pt x="98116" y="4267200"/>
                </a:lnTo>
                <a:lnTo>
                  <a:pt x="169669" y="4216852"/>
                </a:lnTo>
                <a:cubicBezTo>
                  <a:pt x="333361" y="4105506"/>
                  <a:pt x="504130" y="4002947"/>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ubicBezTo>
                  <a:pt x="1247578" y="3654578"/>
                  <a:pt x="1180153" y="3656293"/>
                  <a:pt x="1109304" y="3669030"/>
                </a:cubicBezTo>
                <a:cubicBezTo>
                  <a:pt x="794692" y="3725281"/>
                  <a:pt x="516258" y="3901624"/>
                  <a:pt x="258951" y="4111994"/>
                </a:cubicBezTo>
                <a:lnTo>
                  <a:pt x="80807" y="4267200"/>
                </a:lnTo>
                <a:lnTo>
                  <a:pt x="0" y="4267200"/>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8"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cubicBezTo>
                  <a:pt x="5227195" y="227945"/>
                  <a:pt x="5244285" y="227765"/>
                  <a:pt x="5261015" y="227087"/>
                </a:cubicBez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7" name="Rectangle 16">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7201"/>
            <a:ext cx="11277600" cy="5943598"/>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ítulo 1">
            <a:extLst>
              <a:ext uri="{FF2B5EF4-FFF2-40B4-BE49-F238E27FC236}">
                <a16:creationId xmlns:a16="http://schemas.microsoft.com/office/drawing/2014/main" id="{F898A17B-6AE0-523F-2C4F-F6C35E618A4D}"/>
              </a:ext>
            </a:extLst>
          </p:cNvPr>
          <p:cNvSpPr>
            <a:spLocks noGrp="1"/>
          </p:cNvSpPr>
          <p:nvPr>
            <p:ph type="title"/>
          </p:nvPr>
        </p:nvSpPr>
        <p:spPr>
          <a:xfrm>
            <a:off x="1143000" y="990599"/>
            <a:ext cx="9906000" cy="685800"/>
          </a:xfrm>
        </p:spPr>
        <p:txBody>
          <a:bodyPr anchor="t">
            <a:normAutofit/>
          </a:bodyPr>
          <a:lstStyle/>
          <a:p>
            <a:r>
              <a:rPr lang="pt-BR" sz="4000"/>
              <a:t>Os ofícios envolvidos:</a:t>
            </a:r>
          </a:p>
        </p:txBody>
      </p:sp>
      <p:graphicFrame>
        <p:nvGraphicFramePr>
          <p:cNvPr id="5" name="Espaço Reservado para Conteúdo 2">
            <a:extLst>
              <a:ext uri="{FF2B5EF4-FFF2-40B4-BE49-F238E27FC236}">
                <a16:creationId xmlns:a16="http://schemas.microsoft.com/office/drawing/2014/main" id="{ABD3B2AF-D8B1-0885-783D-166E8895514F}"/>
              </a:ext>
            </a:extLst>
          </p:cNvPr>
          <p:cNvGraphicFramePr>
            <a:graphicFrameLocks noGrp="1"/>
          </p:cNvGraphicFramePr>
          <p:nvPr>
            <p:ph idx="1"/>
            <p:extLst>
              <p:ext uri="{D42A27DB-BD31-4B8C-83A1-F6EECF244321}">
                <p14:modId xmlns:p14="http://schemas.microsoft.com/office/powerpoint/2010/main" val="2051775870"/>
              </p:ext>
            </p:extLst>
          </p:nvPr>
        </p:nvGraphicFramePr>
        <p:xfrm>
          <a:off x="576775" y="1800666"/>
          <a:ext cx="11057207" cy="46001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850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DAF01A8-C16F-4B94-2C87-C0C043770D63}"/>
              </a:ext>
            </a:extLst>
          </p:cNvPr>
          <p:cNvSpPr>
            <a:spLocks noGrp="1"/>
          </p:cNvSpPr>
          <p:nvPr>
            <p:ph type="title"/>
          </p:nvPr>
        </p:nvSpPr>
        <p:spPr>
          <a:xfrm>
            <a:off x="586478" y="1683756"/>
            <a:ext cx="3115265" cy="2396359"/>
          </a:xfrm>
        </p:spPr>
        <p:txBody>
          <a:bodyPr anchor="b">
            <a:normAutofit/>
          </a:bodyPr>
          <a:lstStyle/>
          <a:p>
            <a:pPr algn="r"/>
            <a:r>
              <a:rPr lang="pt-BR" sz="3700">
                <a:solidFill>
                  <a:srgbClr val="FFFFFF"/>
                </a:solidFill>
              </a:rPr>
              <a:t>Conhecimento necessário dos agentes:</a:t>
            </a:r>
          </a:p>
        </p:txBody>
      </p:sp>
      <p:graphicFrame>
        <p:nvGraphicFramePr>
          <p:cNvPr id="5" name="Espaço Reservado para Conteúdo 2">
            <a:extLst>
              <a:ext uri="{FF2B5EF4-FFF2-40B4-BE49-F238E27FC236}">
                <a16:creationId xmlns:a16="http://schemas.microsoft.com/office/drawing/2014/main" id="{A6FBDCCA-73D5-B3E2-7338-8B1C202D7D54}"/>
              </a:ext>
            </a:extLst>
          </p:cNvPr>
          <p:cNvGraphicFramePr>
            <a:graphicFrameLocks noGrp="1"/>
          </p:cNvGraphicFramePr>
          <p:nvPr>
            <p:ph idx="1"/>
            <p:extLst>
              <p:ext uri="{D42A27DB-BD31-4B8C-83A1-F6EECF244321}">
                <p14:modId xmlns:p14="http://schemas.microsoft.com/office/powerpoint/2010/main" val="3706625900"/>
              </p:ext>
            </p:extLst>
          </p:nvPr>
        </p:nvGraphicFramePr>
        <p:xfrm>
          <a:off x="4288222" y="211015"/>
          <a:ext cx="7613046" cy="63585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1644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8967A88-BD68-22A5-542F-6867B81FCD1B}"/>
              </a:ext>
            </a:extLst>
          </p:cNvPr>
          <p:cNvSpPr>
            <a:spLocks noGrp="1"/>
          </p:cNvSpPr>
          <p:nvPr>
            <p:ph type="title"/>
          </p:nvPr>
        </p:nvSpPr>
        <p:spPr>
          <a:xfrm>
            <a:off x="586478" y="1683756"/>
            <a:ext cx="3115265" cy="2396359"/>
          </a:xfrm>
        </p:spPr>
        <p:txBody>
          <a:bodyPr anchor="b">
            <a:normAutofit/>
          </a:bodyPr>
          <a:lstStyle/>
          <a:p>
            <a:pPr algn="r"/>
            <a:r>
              <a:rPr lang="pt-BR" sz="4000" dirty="0">
                <a:solidFill>
                  <a:srgbClr val="FFFFFF"/>
                </a:solidFill>
              </a:rPr>
              <a:t>FORMAÇÃO DOS AGENTES</a:t>
            </a:r>
          </a:p>
        </p:txBody>
      </p:sp>
      <p:graphicFrame>
        <p:nvGraphicFramePr>
          <p:cNvPr id="5" name="Espaço Reservado para Conteúdo 2">
            <a:extLst>
              <a:ext uri="{FF2B5EF4-FFF2-40B4-BE49-F238E27FC236}">
                <a16:creationId xmlns:a16="http://schemas.microsoft.com/office/drawing/2014/main" id="{180E1574-2F26-6368-D014-1572A46A6992}"/>
              </a:ext>
            </a:extLst>
          </p:cNvPr>
          <p:cNvGraphicFramePr>
            <a:graphicFrameLocks noGrp="1"/>
          </p:cNvGraphicFramePr>
          <p:nvPr>
            <p:ph idx="1"/>
            <p:extLst>
              <p:ext uri="{D42A27DB-BD31-4B8C-83A1-F6EECF244321}">
                <p14:modId xmlns:p14="http://schemas.microsoft.com/office/powerpoint/2010/main" val="2541113274"/>
              </p:ext>
            </p:extLst>
          </p:nvPr>
        </p:nvGraphicFramePr>
        <p:xfrm>
          <a:off x="4288222" y="267286"/>
          <a:ext cx="7613046" cy="63304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85514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EFDAF2-CAB9-4C6E-4233-C3FDED5EDF67}"/>
              </a:ext>
            </a:extLst>
          </p:cNvPr>
          <p:cNvSpPr>
            <a:spLocks noGrp="1"/>
          </p:cNvSpPr>
          <p:nvPr>
            <p:ph type="title"/>
          </p:nvPr>
        </p:nvSpPr>
        <p:spPr>
          <a:xfrm>
            <a:off x="838200" y="365126"/>
            <a:ext cx="10515600" cy="872832"/>
          </a:xfrm>
        </p:spPr>
        <p:txBody>
          <a:bodyPr/>
          <a:lstStyle/>
          <a:p>
            <a:r>
              <a:rPr lang="pt-BR" dirty="0">
                <a:solidFill>
                  <a:srgbClr val="FF0000"/>
                </a:solidFill>
              </a:rPr>
              <a:t>OBJETIVO DA PASTORAL:</a:t>
            </a:r>
          </a:p>
        </p:txBody>
      </p:sp>
      <p:graphicFrame>
        <p:nvGraphicFramePr>
          <p:cNvPr id="5" name="Espaço Reservado para Conteúdo 2">
            <a:extLst>
              <a:ext uri="{FF2B5EF4-FFF2-40B4-BE49-F238E27FC236}">
                <a16:creationId xmlns:a16="http://schemas.microsoft.com/office/drawing/2014/main" id="{34F1030C-BB36-B911-6DC4-3FFBB2AC4AD4}"/>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2733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08FBBBD-772C-932E-88BA-849DB28DCED2}"/>
              </a:ext>
            </a:extLst>
          </p:cNvPr>
          <p:cNvSpPr>
            <a:spLocks noGrp="1"/>
          </p:cNvSpPr>
          <p:nvPr>
            <p:ph type="title"/>
          </p:nvPr>
        </p:nvSpPr>
        <p:spPr>
          <a:xfrm>
            <a:off x="1043631" y="809898"/>
            <a:ext cx="10173010" cy="1554480"/>
          </a:xfrm>
        </p:spPr>
        <p:txBody>
          <a:bodyPr anchor="ctr">
            <a:normAutofit/>
          </a:bodyPr>
          <a:lstStyle/>
          <a:p>
            <a:r>
              <a:rPr lang="pt-BR" sz="4800"/>
              <a:t>OBJETIVO DA PASTORAL:</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Espaço Reservado para Conteúdo 2">
            <a:extLst>
              <a:ext uri="{FF2B5EF4-FFF2-40B4-BE49-F238E27FC236}">
                <a16:creationId xmlns:a16="http://schemas.microsoft.com/office/drawing/2014/main" id="{7648F0B5-0FA9-3018-2640-9A5E5ABBABEB}"/>
              </a:ext>
            </a:extLst>
          </p:cNvPr>
          <p:cNvGraphicFramePr>
            <a:graphicFrameLocks noGrp="1"/>
          </p:cNvGraphicFramePr>
          <p:nvPr>
            <p:ph idx="1"/>
            <p:extLst>
              <p:ext uri="{D42A27DB-BD31-4B8C-83A1-F6EECF244321}">
                <p14:modId xmlns:p14="http://schemas.microsoft.com/office/powerpoint/2010/main" val="3376080129"/>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95580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6D881608-34A0-17A9-D462-C15871DE721D}"/>
              </a:ext>
            </a:extLst>
          </p:cNvPr>
          <p:cNvSpPr>
            <a:spLocks noGrp="1"/>
          </p:cNvSpPr>
          <p:nvPr>
            <p:ph type="title"/>
          </p:nvPr>
        </p:nvSpPr>
        <p:spPr>
          <a:xfrm>
            <a:off x="1383564" y="348865"/>
            <a:ext cx="9718111" cy="1576446"/>
          </a:xfrm>
        </p:spPr>
        <p:txBody>
          <a:bodyPr anchor="ctr">
            <a:normAutofit/>
          </a:bodyPr>
          <a:lstStyle/>
          <a:p>
            <a:r>
              <a:rPr lang="pt-BR" sz="4000" dirty="0">
                <a:solidFill>
                  <a:srgbClr val="FFFFFF"/>
                </a:solidFill>
              </a:rPr>
              <a:t>UM DISCERNIMENTO IMPORTANTE</a:t>
            </a:r>
          </a:p>
        </p:txBody>
      </p:sp>
      <p:graphicFrame>
        <p:nvGraphicFramePr>
          <p:cNvPr id="5" name="Espaço Reservado para Conteúdo 2">
            <a:extLst>
              <a:ext uri="{FF2B5EF4-FFF2-40B4-BE49-F238E27FC236}">
                <a16:creationId xmlns:a16="http://schemas.microsoft.com/office/drawing/2014/main" id="{F4DD3712-FC5C-52FF-F3D6-8928201A38B3}"/>
              </a:ext>
            </a:extLst>
          </p:cNvPr>
          <p:cNvGraphicFramePr>
            <a:graphicFrameLocks noGrp="1"/>
          </p:cNvGraphicFramePr>
          <p:nvPr>
            <p:ph idx="1"/>
            <p:extLst>
              <p:ext uri="{D42A27DB-BD31-4B8C-83A1-F6EECF244321}">
                <p14:modId xmlns:p14="http://schemas.microsoft.com/office/powerpoint/2010/main" val="24082730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7528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E5C675-4B45-91B2-5CF9-80B097FB2920}"/>
              </a:ext>
            </a:extLst>
          </p:cNvPr>
          <p:cNvSpPr>
            <a:spLocks noGrp="1"/>
          </p:cNvSpPr>
          <p:nvPr>
            <p:ph type="title"/>
          </p:nvPr>
        </p:nvSpPr>
        <p:spPr>
          <a:xfrm>
            <a:off x="838200" y="556995"/>
            <a:ext cx="10515600" cy="1133693"/>
          </a:xfrm>
        </p:spPr>
        <p:txBody>
          <a:bodyPr>
            <a:normAutofit/>
          </a:bodyPr>
          <a:lstStyle/>
          <a:p>
            <a:r>
              <a:rPr lang="pt-BR" sz="5200" dirty="0">
                <a:solidFill>
                  <a:srgbClr val="FF0000"/>
                </a:solidFill>
              </a:rPr>
              <a:t>Antecedentes pastorais:</a:t>
            </a:r>
          </a:p>
        </p:txBody>
      </p:sp>
      <p:graphicFrame>
        <p:nvGraphicFramePr>
          <p:cNvPr id="5" name="Espaço Reservado para Conteúdo 2">
            <a:extLst>
              <a:ext uri="{FF2B5EF4-FFF2-40B4-BE49-F238E27FC236}">
                <a16:creationId xmlns:a16="http://schemas.microsoft.com/office/drawing/2014/main" id="{48AB1745-29E3-D584-6F3F-1943E0A0870C}"/>
              </a:ext>
            </a:extLst>
          </p:cNvPr>
          <p:cNvGraphicFramePr>
            <a:graphicFrameLocks noGrp="1"/>
          </p:cNvGraphicFramePr>
          <p:nvPr>
            <p:ph idx="1"/>
            <p:extLst>
              <p:ext uri="{D42A27DB-BD31-4B8C-83A1-F6EECF244321}">
                <p14:modId xmlns:p14="http://schemas.microsoft.com/office/powerpoint/2010/main" val="3875683598"/>
              </p:ext>
            </p:extLst>
          </p:nvPr>
        </p:nvGraphicFramePr>
        <p:xfrm>
          <a:off x="407963" y="1825625"/>
          <a:ext cx="11591779" cy="48002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3984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0C29F58-29EF-42F5-5E04-906FE538A213}"/>
              </a:ext>
            </a:extLst>
          </p:cNvPr>
          <p:cNvSpPr>
            <a:spLocks noGrp="1"/>
          </p:cNvSpPr>
          <p:nvPr>
            <p:ph type="title"/>
          </p:nvPr>
        </p:nvSpPr>
        <p:spPr>
          <a:xfrm>
            <a:off x="586478" y="1683756"/>
            <a:ext cx="3115265" cy="2396359"/>
          </a:xfrm>
        </p:spPr>
        <p:txBody>
          <a:bodyPr anchor="b">
            <a:normAutofit/>
          </a:bodyPr>
          <a:lstStyle/>
          <a:p>
            <a:pPr algn="r"/>
            <a:r>
              <a:rPr lang="pt-BR" sz="3400" dirty="0">
                <a:solidFill>
                  <a:srgbClr val="FFFFFF"/>
                </a:solidFill>
              </a:rPr>
              <a:t>O QUE FAZER NA INVESTIGAÇÃO PREVIA</a:t>
            </a:r>
          </a:p>
        </p:txBody>
      </p:sp>
      <p:graphicFrame>
        <p:nvGraphicFramePr>
          <p:cNvPr id="21" name="Espaço Reservado para Conteúdo 2">
            <a:extLst>
              <a:ext uri="{FF2B5EF4-FFF2-40B4-BE49-F238E27FC236}">
                <a16:creationId xmlns:a16="http://schemas.microsoft.com/office/drawing/2014/main" id="{A96164F5-93BF-81E7-90CE-3E05969E2FB5}"/>
              </a:ext>
            </a:extLst>
          </p:cNvPr>
          <p:cNvGraphicFramePr>
            <a:graphicFrameLocks noGrp="1"/>
          </p:cNvGraphicFramePr>
          <p:nvPr>
            <p:ph idx="1"/>
            <p:extLst>
              <p:ext uri="{D42A27DB-BD31-4B8C-83A1-F6EECF244321}">
                <p14:modId xmlns:p14="http://schemas.microsoft.com/office/powerpoint/2010/main" val="2144333942"/>
              </p:ext>
            </p:extLst>
          </p:nvPr>
        </p:nvGraphicFramePr>
        <p:xfrm>
          <a:off x="4487452" y="267285"/>
          <a:ext cx="7329410" cy="62882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73885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5BBC2A1-151D-883F-FAB8-18E7812BC22D}"/>
              </a:ext>
            </a:extLst>
          </p:cNvPr>
          <p:cNvSpPr>
            <a:spLocks noGrp="1"/>
          </p:cNvSpPr>
          <p:nvPr>
            <p:ph type="title"/>
          </p:nvPr>
        </p:nvSpPr>
        <p:spPr>
          <a:xfrm>
            <a:off x="586478" y="1683756"/>
            <a:ext cx="3115265" cy="2396359"/>
          </a:xfrm>
        </p:spPr>
        <p:txBody>
          <a:bodyPr anchor="b">
            <a:normAutofit/>
          </a:bodyPr>
          <a:lstStyle/>
          <a:p>
            <a:pPr algn="r"/>
            <a:r>
              <a:rPr lang="pt-BR" sz="3400">
                <a:solidFill>
                  <a:srgbClr val="FFFFFF"/>
                </a:solidFill>
              </a:rPr>
              <a:t>O QUE FAZER NA INVESTIGAÇÃO PREVIA</a:t>
            </a:r>
          </a:p>
        </p:txBody>
      </p:sp>
      <p:graphicFrame>
        <p:nvGraphicFramePr>
          <p:cNvPr id="5" name="Espaço Reservado para Conteúdo 2">
            <a:extLst>
              <a:ext uri="{FF2B5EF4-FFF2-40B4-BE49-F238E27FC236}">
                <a16:creationId xmlns:a16="http://schemas.microsoft.com/office/drawing/2014/main" id="{0F3103F6-62CF-5756-CBF3-F276B02EF440}"/>
              </a:ext>
            </a:extLst>
          </p:cNvPr>
          <p:cNvGraphicFramePr>
            <a:graphicFrameLocks noGrp="1"/>
          </p:cNvGraphicFramePr>
          <p:nvPr>
            <p:ph idx="1"/>
            <p:extLst>
              <p:ext uri="{D42A27DB-BD31-4B8C-83A1-F6EECF244321}">
                <p14:modId xmlns:p14="http://schemas.microsoft.com/office/powerpoint/2010/main" val="3096458487"/>
              </p:ext>
            </p:extLst>
          </p:nvPr>
        </p:nvGraphicFramePr>
        <p:xfrm>
          <a:off x="4487451" y="337625"/>
          <a:ext cx="7273139" cy="6189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1577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B2AEAA-1F58-DCC8-D4D3-164350CBFB33}"/>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9E1CD95-55BF-E15F-0BA5-1F944A21C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8131C95-702D-E84A-415A-1C6DFCF074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1BA8DE7-1DEF-A946-40A3-8CE0493FB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B3C55AF-1713-7E0E-FABD-F7AED98B3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DD776FED-2B54-0D8F-61BA-F0DFF68729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5A1414FD-9E05-90E6-A6B3-59EB606F6E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43EBD66-BBFB-6DEB-4DF3-BB18FAD4A908}"/>
              </a:ext>
            </a:extLst>
          </p:cNvPr>
          <p:cNvSpPr>
            <a:spLocks noGrp="1"/>
          </p:cNvSpPr>
          <p:nvPr>
            <p:ph type="title"/>
          </p:nvPr>
        </p:nvSpPr>
        <p:spPr>
          <a:xfrm>
            <a:off x="586478" y="1683756"/>
            <a:ext cx="3115265" cy="2396359"/>
          </a:xfrm>
        </p:spPr>
        <p:txBody>
          <a:bodyPr anchor="b">
            <a:normAutofit/>
          </a:bodyPr>
          <a:lstStyle/>
          <a:p>
            <a:pPr algn="r"/>
            <a:r>
              <a:rPr lang="pt-BR" sz="3400">
                <a:solidFill>
                  <a:srgbClr val="FFFFFF"/>
                </a:solidFill>
              </a:rPr>
              <a:t>O QUE FAZER NA INVESTIGAÇÃO PREVIA</a:t>
            </a:r>
          </a:p>
        </p:txBody>
      </p:sp>
      <p:graphicFrame>
        <p:nvGraphicFramePr>
          <p:cNvPr id="5" name="Espaço Reservado para Conteúdo 2">
            <a:extLst>
              <a:ext uri="{FF2B5EF4-FFF2-40B4-BE49-F238E27FC236}">
                <a16:creationId xmlns:a16="http://schemas.microsoft.com/office/drawing/2014/main" id="{1E724B09-88B1-2A5B-D0CB-DAFCC8572ED8}"/>
              </a:ext>
            </a:extLst>
          </p:cNvPr>
          <p:cNvGraphicFramePr>
            <a:graphicFrameLocks noGrp="1"/>
          </p:cNvGraphicFramePr>
          <p:nvPr>
            <p:ph idx="1"/>
            <p:extLst>
              <p:ext uri="{D42A27DB-BD31-4B8C-83A1-F6EECF244321}">
                <p14:modId xmlns:p14="http://schemas.microsoft.com/office/powerpoint/2010/main" val="1333811241"/>
              </p:ext>
            </p:extLst>
          </p:nvPr>
        </p:nvGraphicFramePr>
        <p:xfrm>
          <a:off x="4487451" y="337625"/>
          <a:ext cx="7273139" cy="6189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0135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7A7A652-02E6-3B2C-75C6-9073A383D9EF}"/>
              </a:ext>
            </a:extLst>
          </p:cNvPr>
          <p:cNvSpPr>
            <a:spLocks noGrp="1"/>
          </p:cNvSpPr>
          <p:nvPr>
            <p:ph type="title"/>
          </p:nvPr>
        </p:nvSpPr>
        <p:spPr>
          <a:xfrm>
            <a:off x="586478" y="1683756"/>
            <a:ext cx="3115265" cy="2396359"/>
          </a:xfrm>
        </p:spPr>
        <p:txBody>
          <a:bodyPr anchor="b">
            <a:normAutofit/>
          </a:bodyPr>
          <a:lstStyle/>
          <a:p>
            <a:pPr algn="r"/>
            <a:r>
              <a:rPr lang="pt-BR" sz="4000">
                <a:solidFill>
                  <a:srgbClr val="FFFFFF"/>
                </a:solidFill>
              </a:rPr>
              <a:t>O QUE FAZER DURANTE E DEPOIS DO PROCESSO</a:t>
            </a:r>
          </a:p>
        </p:txBody>
      </p:sp>
      <p:graphicFrame>
        <p:nvGraphicFramePr>
          <p:cNvPr id="5" name="Espaço Reservado para Conteúdo 2">
            <a:extLst>
              <a:ext uri="{FF2B5EF4-FFF2-40B4-BE49-F238E27FC236}">
                <a16:creationId xmlns:a16="http://schemas.microsoft.com/office/drawing/2014/main" id="{43D5D983-54D5-3AF3-0CF8-AD54E7E0565B}"/>
              </a:ext>
            </a:extLst>
          </p:cNvPr>
          <p:cNvGraphicFramePr>
            <a:graphicFrameLocks noGrp="1"/>
          </p:cNvGraphicFramePr>
          <p:nvPr>
            <p:ph idx="1"/>
            <p:extLst>
              <p:ext uri="{D42A27DB-BD31-4B8C-83A1-F6EECF244321}">
                <p14:modId xmlns:p14="http://schemas.microsoft.com/office/powerpoint/2010/main" val="1287813802"/>
              </p:ext>
            </p:extLst>
          </p:nvPr>
        </p:nvGraphicFramePr>
        <p:xfrm>
          <a:off x="4624302" y="351692"/>
          <a:ext cx="7094086" cy="61194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50629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B48258-EA9E-E55A-949F-FE290DD9EA46}"/>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EF467A5-0490-8CF6-389C-4F120B4B5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6F81C8D-86FD-EE45-6EA8-6D82C50FFE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8CF3D6D-A627-6EB4-37F4-53444E5234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4BACA6A-B1C7-80C3-1B7B-2E04A10BB6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09234E-48B0-5CE6-2F30-F264638E6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ED3D5E1D-4C55-705A-9EF1-56FDF286EC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9415EB3-F793-B2ED-23DE-92EAB7885FC4}"/>
              </a:ext>
            </a:extLst>
          </p:cNvPr>
          <p:cNvSpPr>
            <a:spLocks noGrp="1"/>
          </p:cNvSpPr>
          <p:nvPr>
            <p:ph type="title"/>
          </p:nvPr>
        </p:nvSpPr>
        <p:spPr>
          <a:xfrm>
            <a:off x="586478" y="1683756"/>
            <a:ext cx="3115265" cy="2396359"/>
          </a:xfrm>
        </p:spPr>
        <p:txBody>
          <a:bodyPr anchor="b">
            <a:normAutofit/>
          </a:bodyPr>
          <a:lstStyle/>
          <a:p>
            <a:pPr algn="r"/>
            <a:r>
              <a:rPr lang="pt-BR" sz="4000">
                <a:solidFill>
                  <a:srgbClr val="FFFFFF"/>
                </a:solidFill>
              </a:rPr>
              <a:t>O QUE FAZER DURANTE E DEPOIS DO PROCESSO</a:t>
            </a:r>
          </a:p>
        </p:txBody>
      </p:sp>
      <p:graphicFrame>
        <p:nvGraphicFramePr>
          <p:cNvPr id="5" name="Espaço Reservado para Conteúdo 2">
            <a:extLst>
              <a:ext uri="{FF2B5EF4-FFF2-40B4-BE49-F238E27FC236}">
                <a16:creationId xmlns:a16="http://schemas.microsoft.com/office/drawing/2014/main" id="{F6F03631-7260-16BE-D498-9271CFDF3607}"/>
              </a:ext>
            </a:extLst>
          </p:cNvPr>
          <p:cNvGraphicFramePr>
            <a:graphicFrameLocks noGrp="1"/>
          </p:cNvGraphicFramePr>
          <p:nvPr>
            <p:ph idx="1"/>
            <p:extLst>
              <p:ext uri="{D42A27DB-BD31-4B8C-83A1-F6EECF244321}">
                <p14:modId xmlns:p14="http://schemas.microsoft.com/office/powerpoint/2010/main" val="2233296079"/>
              </p:ext>
            </p:extLst>
          </p:nvPr>
        </p:nvGraphicFramePr>
        <p:xfrm>
          <a:off x="4624302" y="351692"/>
          <a:ext cx="7094086" cy="61194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04305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F892E19-92E7-4BB2-8C3F-DBDFE8D9D3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12" name="Freeform: Shape 11">
              <a:extLst>
                <a:ext uri="{FF2B5EF4-FFF2-40B4-BE49-F238E27FC236}">
                  <a16:creationId xmlns:a16="http://schemas.microsoft.com/office/drawing/2014/main" id="{62E6AA4D-EC17-45B5-B621-DF0FD91FD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3" name="Group 12">
              <a:extLst>
                <a:ext uri="{FF2B5EF4-FFF2-40B4-BE49-F238E27FC236}">
                  <a16:creationId xmlns:a16="http://schemas.microsoft.com/office/drawing/2014/main" id="{CEDE579A-0A12-4A10-85D4-A8DA1663B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4" name="Group 13">
                <a:extLst>
                  <a:ext uri="{FF2B5EF4-FFF2-40B4-BE49-F238E27FC236}">
                    <a16:creationId xmlns:a16="http://schemas.microsoft.com/office/drawing/2014/main" id="{15CA79E3-BA58-419A-8541-7498AC2633F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8" name="Freeform: Shape 17">
                  <a:extLst>
                    <a:ext uri="{FF2B5EF4-FFF2-40B4-BE49-F238E27FC236}">
                      <a16:creationId xmlns:a16="http://schemas.microsoft.com/office/drawing/2014/main" id="{2348C622-BC44-4959-B64E-427015FD1F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F8841A98-AA1D-4F65-A368-EF31110B0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5" name="Group 14">
                <a:extLst>
                  <a:ext uri="{FF2B5EF4-FFF2-40B4-BE49-F238E27FC236}">
                    <a16:creationId xmlns:a16="http://schemas.microsoft.com/office/drawing/2014/main" id="{E6609F08-9B2C-4879-AC68-E3E537BED7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2">
                  <a:alphaModFix amt="57000"/>
                </a:blip>
                <a:tile tx="0" ty="0" sx="100000" sy="100000" flip="none" algn="tl"/>
              </a:blipFill>
              <a:effectLst/>
            </p:grpSpPr>
            <p:sp>
              <p:nvSpPr>
                <p:cNvPr id="16" name="Freeform: Shape 15">
                  <a:extLst>
                    <a:ext uri="{FF2B5EF4-FFF2-40B4-BE49-F238E27FC236}">
                      <a16:creationId xmlns:a16="http://schemas.microsoft.com/office/drawing/2014/main" id="{6910EFC9-D70D-42FD-BCCD-AB1F710BF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83BEF371-1E22-4C4F-A62F-AC6B92CAE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2" name="Título 1">
            <a:extLst>
              <a:ext uri="{FF2B5EF4-FFF2-40B4-BE49-F238E27FC236}">
                <a16:creationId xmlns:a16="http://schemas.microsoft.com/office/drawing/2014/main" id="{C551D1CF-3C75-A44C-6C0B-69FC87C5A419}"/>
              </a:ext>
            </a:extLst>
          </p:cNvPr>
          <p:cNvSpPr>
            <a:spLocks noGrp="1"/>
          </p:cNvSpPr>
          <p:nvPr>
            <p:ph type="title"/>
          </p:nvPr>
        </p:nvSpPr>
        <p:spPr>
          <a:xfrm>
            <a:off x="838800" y="1641752"/>
            <a:ext cx="2655887" cy="4384188"/>
          </a:xfrm>
        </p:spPr>
        <p:txBody>
          <a:bodyPr anchor="t">
            <a:normAutofit/>
          </a:bodyPr>
          <a:lstStyle/>
          <a:p>
            <a:r>
              <a:rPr lang="pt-BR" sz="3400">
                <a:solidFill>
                  <a:schemeClr val="bg1"/>
                </a:solidFill>
              </a:rPr>
              <a:t>CONCLUSÃO</a:t>
            </a:r>
          </a:p>
        </p:txBody>
      </p:sp>
      <p:graphicFrame>
        <p:nvGraphicFramePr>
          <p:cNvPr id="5" name="Espaço Reservado para Conteúdo 2">
            <a:extLst>
              <a:ext uri="{FF2B5EF4-FFF2-40B4-BE49-F238E27FC236}">
                <a16:creationId xmlns:a16="http://schemas.microsoft.com/office/drawing/2014/main" id="{CC61E0D7-E1B3-ACB4-BE0B-CD9D85D0D9F0}"/>
              </a:ext>
            </a:extLst>
          </p:cNvPr>
          <p:cNvGraphicFramePr>
            <a:graphicFrameLocks noGrp="1"/>
          </p:cNvGraphicFramePr>
          <p:nvPr>
            <p:ph idx="1"/>
            <p:extLst>
              <p:ext uri="{D42A27DB-BD31-4B8C-83A1-F6EECF244321}">
                <p14:modId xmlns:p14="http://schemas.microsoft.com/office/powerpoint/2010/main" val="4012662618"/>
              </p:ext>
            </p:extLst>
          </p:nvPr>
        </p:nvGraphicFramePr>
        <p:xfrm>
          <a:off x="4581525" y="154745"/>
          <a:ext cx="7391546" cy="65025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50" name="Picture 2" descr="Pastoral Familiar – Paróquia São Sebastião">
            <a:extLst>
              <a:ext uri="{FF2B5EF4-FFF2-40B4-BE49-F238E27FC236}">
                <a16:creationId xmlns:a16="http://schemas.microsoft.com/office/drawing/2014/main" id="{344CF84C-2059-C3CB-C3F1-AC924AF08D1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8929" y="3235568"/>
            <a:ext cx="3624483" cy="3421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89571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B3D0283-DA42-A4A0-DF8C-370433377DBF}"/>
              </a:ext>
            </a:extLst>
          </p:cNvPr>
          <p:cNvSpPr>
            <a:spLocks noGrp="1"/>
          </p:cNvSpPr>
          <p:nvPr>
            <p:ph type="title"/>
          </p:nvPr>
        </p:nvSpPr>
        <p:spPr>
          <a:xfrm>
            <a:off x="838200" y="459863"/>
            <a:ext cx="10515600" cy="1004594"/>
          </a:xfrm>
        </p:spPr>
        <p:txBody>
          <a:bodyPr>
            <a:normAutofit/>
          </a:bodyPr>
          <a:lstStyle/>
          <a:p>
            <a:pPr algn="ctr"/>
            <a:r>
              <a:rPr lang="pt-BR">
                <a:solidFill>
                  <a:srgbClr val="FFFFFF"/>
                </a:solidFill>
              </a:rPr>
              <a:t>O QUE TOCA AO BISPO DIOCESANO:</a:t>
            </a: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Espaço Reservado para Conteúdo 2">
            <a:extLst>
              <a:ext uri="{FF2B5EF4-FFF2-40B4-BE49-F238E27FC236}">
                <a16:creationId xmlns:a16="http://schemas.microsoft.com/office/drawing/2014/main" id="{97A3EC71-FFC5-78B1-FD3D-E07041E76A8C}"/>
              </a:ext>
            </a:extLst>
          </p:cNvPr>
          <p:cNvGraphicFramePr>
            <a:graphicFrameLocks noGrp="1"/>
          </p:cNvGraphicFramePr>
          <p:nvPr>
            <p:ph idx="1"/>
            <p:extLst>
              <p:ext uri="{D42A27DB-BD31-4B8C-83A1-F6EECF244321}">
                <p14:modId xmlns:p14="http://schemas.microsoft.com/office/powerpoint/2010/main" val="3497845031"/>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61383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9" name="Rectangle 103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Rectangle 103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Rectangle 103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2" name="Rectangle 103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gradecimento de um ano. Leitor, muito obrigado! | by Caio Gondo | Medium">
            <a:extLst>
              <a:ext uri="{FF2B5EF4-FFF2-40B4-BE49-F238E27FC236}">
                <a16:creationId xmlns:a16="http://schemas.microsoft.com/office/drawing/2014/main" id="{7DA6D2FC-5D37-62D1-C443-0517E70DA9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788" b="8636"/>
          <a:stretch>
            <a:fillRect/>
          </a:stretch>
        </p:blipFill>
        <p:spPr bwMode="auto">
          <a:xfrm>
            <a:off x="457200" y="457200"/>
            <a:ext cx="11277600"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3044647"/>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116</TotalTime>
  <Words>1947</Words>
  <Application>Microsoft Macintosh PowerPoint</Application>
  <PresentationFormat>Widescreen</PresentationFormat>
  <Paragraphs>93</Paragraphs>
  <Slides>25</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25</vt:i4>
      </vt:variant>
    </vt:vector>
  </HeadingPairs>
  <TitlesOfParts>
    <vt:vector size="30" baseType="lpstr">
      <vt:lpstr>Aptos</vt:lpstr>
      <vt:lpstr>Aptos Display</vt:lpstr>
      <vt:lpstr>Arial</vt:lpstr>
      <vt:lpstr>Calibri</vt:lpstr>
      <vt:lpstr>Tema do Office</vt:lpstr>
      <vt:lpstr>PASTORAL FAMILIAR MOVIMENTOS FAMILIARES PASTORAL JUDICIÁRIA</vt:lpstr>
      <vt:lpstr>GENESE</vt:lpstr>
      <vt:lpstr>GENESE</vt:lpstr>
      <vt:lpstr>GENESE</vt:lpstr>
      <vt:lpstr>PASTORAL JUDICIÁRIA – PRINCÍPIO NORTEADOR: VERDADE, CARIDADE E PROXIMIDADE</vt:lpstr>
      <vt:lpstr>Apresentação do PowerPoint</vt:lpstr>
      <vt:lpstr>Apresentação do PowerPoint</vt:lpstr>
      <vt:lpstr>DESTINATÁRIOS</vt:lpstr>
      <vt:lpstr>visa oferecer aos cônjuges:</vt:lpstr>
      <vt:lpstr>AGENTES DA PASTORAL</vt:lpstr>
      <vt:lpstr>Os ofícios envolvidos:</vt:lpstr>
      <vt:lpstr>Conhecimento necessário dos agentes:</vt:lpstr>
      <vt:lpstr>FORMAÇÃO DOS AGENTES</vt:lpstr>
      <vt:lpstr>OBJETIVO DA PASTORAL:</vt:lpstr>
      <vt:lpstr>OBJETIVO DA PASTORAL:</vt:lpstr>
      <vt:lpstr>UM DISCERNIMENTO IMPORTANTE</vt:lpstr>
      <vt:lpstr>Antecedentes pastorais:</vt:lpstr>
      <vt:lpstr>O QUE FAZER NA INVESTIGAÇÃO PREVIA</vt:lpstr>
      <vt:lpstr>O QUE FAZER NA INVESTIGAÇÃO PREVIA</vt:lpstr>
      <vt:lpstr>O QUE FAZER NA INVESTIGAÇÃO PREVIA</vt:lpstr>
      <vt:lpstr>O QUE FAZER DURANTE E DEPOIS DO PROCESSO</vt:lpstr>
      <vt:lpstr>O QUE FAZER DURANTE E DEPOIS DO PROCESSO</vt:lpstr>
      <vt:lpstr>CONCLUSÃO</vt:lpstr>
      <vt:lpstr>O QUE TOCA AO BISPO DIOCESANO:</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Evandro Stefanello</dc:creator>
  <cp:lastModifiedBy>Evandro Stefanello</cp:lastModifiedBy>
  <cp:revision>7</cp:revision>
  <dcterms:created xsi:type="dcterms:W3CDTF">2025-11-19T22:45:38Z</dcterms:created>
  <dcterms:modified xsi:type="dcterms:W3CDTF">2025-11-21T11:51:06Z</dcterms:modified>
</cp:coreProperties>
</file>